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37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9.xml" ContentType="application/vnd.openxmlformats-officedocument.presentationml.notesSlide+xml"/>
  <Override PartName="/ppt/slides/slide43.xml" ContentType="application/vnd.openxmlformats-officedocument.presentationml.slide+xml"/>
  <Override PartName="/ppt/slides/slide39.xml" ContentType="application/vnd.openxmlformats-officedocument.presentationml.slide+xml"/>
  <Override PartName="/ppt/slides/slide37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36.xml" ContentType="application/vnd.openxmlformats-officedocument.presentationml.slide+xml"/>
  <Override PartName="/ppt/notesSlides/notesSlide42.xml" ContentType="application/vnd.openxmlformats-officedocument.presentationml.notesSlide+xml"/>
  <Override PartName="/ppt/notesSlides/notesSlide12.xml" ContentType="application/vnd.openxmlformats-officedocument.presentationml.notesSlide+xml"/>
  <Override PartName="/ppt/slides/slide34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29.xml" ContentType="application/vnd.openxmlformats-officedocument.presentationml.slide+xml"/>
  <Override PartName="/ppt/slides/slide23.xml" ContentType="application/vnd.openxmlformats-officedocument.presentationml.slide+xml"/>
  <Override PartName="/ppt/slides/slide19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42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15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4.xml" ContentType="application/vnd.openxmlformats-officedocument.presentationml.notesSlide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5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notesSlides/notesSlide29.xml" ContentType="application/vnd.openxmlformats-officedocument.presentationml.notesSlide+xml"/>
  <Override PartName="/ppt/slideLayouts/slideLayout13.xml" ContentType="application/vnd.openxmlformats-officedocument.presentationml.slideLayout+xml"/>
  <Override PartName="/ppt/slides/slide35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41.xml" ContentType="application/vnd.openxmlformats-officedocument.presentationml.notesSlide+xml"/>
  <Override PartName="/ppt/notesSlides/notesSlide14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39.xml" ContentType="application/vnd.openxmlformats-officedocument.presentationml.notesSlide+xml"/>
  <Override PartName="/ppt/slideLayouts/slideLayout8.xml" ContentType="application/vnd.openxmlformats-officedocument.presentationml.slideLayout+xml"/>
  <Override PartName="/ppt/notesSlides/notesSlide22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5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4.xml" ContentType="application/vnd.openxmlformats-officedocument.presentationml.slide+xml"/>
  <Override PartName="/ppt/slides/slide27.xml" ContentType="application/vnd.openxmlformats-officedocument.presentationml.slide+xml"/>
  <Override PartName="/ppt/slideLayouts/slideLayout12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22.xml" ContentType="application/vnd.openxmlformats-officedocument.presentationml.slide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40.xml" ContentType="application/vnd.openxmlformats-officedocument.presentationml.slide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23.xml" ContentType="application/vnd.openxmlformats-officedocument.presentationml.notesSlid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notesSlides/notesSlide43.xml" ContentType="application/vnd.openxmlformats-officedocument.presentationml.notesSlide+xml"/>
  <Override PartName="/ppt/notesMasters/notesMaster1.xml" ContentType="application/vnd.openxmlformats-officedocument.presentationml.notesMaster+xml"/>
  <Override PartName="/docProps/custom.xml" ContentType="application/vnd.openxmlformats-officedocument.custom-properties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notesSlides/notesSlide17.xml" ContentType="application/vnd.openxmlformats-officedocument.presentationml.notesSlid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slides/slide28.xml" ContentType="application/vnd.openxmlformats-officedocument.presentationml.slide+xml"/>
  <Override PartName="/ppt/theme/theme1.xml" ContentType="application/vnd.openxmlformats-officedocument.theme+xml"/>
  <Override PartName="/ppt/slides/slide16.xml" ContentType="application/vnd.openxmlformats-officedocument.presentationml.slide+xml"/>
  <Override PartName="/ppt/slides/slide4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s/slide38.xml" ContentType="application/vnd.openxmlformats-officedocument.presentationml.slide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sldMasterIdLst>
    <p:sldMasterId id="2147483648" r:id="rId1"/>
    <p:sldMasterId id="2147483661" r:id="rId2"/>
  </p:sldMasterIdLst>
  <p:notesMasterIdLst>
    <p:notesMasterId r:id="rId49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>
      <p:cViewPr varScale="1">
        <p:scale>
          <a:sx n="0" d="6"/>
          <a:sy n="0" d="2"/>
        </p:scale>
        <p:origin x="1362783328" y="0"/>
      </p:cViewPr>
      <p:guideLst>
        <p:guide pos="3840"/>
        <p:guide pos="2160" orient="horz"/>
      </p:guideLst>
    </p:cSldViewPr>
  </p:slideViewPr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theme" Target="theme/theme1.xml"/><Relationship Id="rId4" Type="http://schemas.openxmlformats.org/officeDocument/2006/relationships/theme" Target="theme/theme2.xml"/><Relationship Id="rId5" Type="http://schemas.openxmlformats.org/officeDocument/2006/relationships/theme" Target="theme/theme3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notesMaster" Target="notesMasters/notesMaster1.xml"/><Relationship Id="rId50" Type="http://schemas.openxmlformats.org/officeDocument/2006/relationships/presProps" Target="presProps.xml" /><Relationship Id="rId51" Type="http://schemas.openxmlformats.org/officeDocument/2006/relationships/tableStyles" Target="tableStyles.xml" /><Relationship Id="rId52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sldImg"/>
          </p:nvPr>
        </p:nvSpPr>
        <p:spPr bwMode="auto"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r>
              <a:rPr lang="zh-CN" sz="1800" b="0" strike="noStrike" spc="-1">
                <a:solidFill>
                  <a:srgbClr val="FFFFFF"/>
                </a:solidFill>
                <a:latin typeface="Times New Roman"/>
              </a:rPr>
              <a:t>点击鼠标移动幻灯片</a:t>
            </a:r>
            <a:endParaRPr lang="en-US" sz="18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 bwMode="auto">
          <a:xfrm>
            <a:off x="756000" y="5078520"/>
            <a:ext cx="6047640" cy="4811039"/>
          </a:xfrm>
          <a:prstGeom prst="rect">
            <a:avLst/>
          </a:prstGeom>
        </p:spPr>
        <p:txBody>
          <a:bodyPr lIns="0" tIns="0" rIns="0" bIns="0">
            <a:noAutofit/>
          </a:bodyPr>
          <a:p>
            <a:pPr>
              <a:defRPr/>
            </a:pPr>
            <a:r>
              <a:rPr lang="zh-CN" sz="2000" b="0" strike="noStrike" spc="-1">
                <a:latin typeface="Arial"/>
              </a:rPr>
              <a:t>点击编辑备注格式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hdr"/>
          </p:nvPr>
        </p:nvSpPr>
        <p:spPr bwMode="auto"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p>
            <a:pPr>
              <a:defRPr/>
            </a:pPr>
            <a:r>
              <a:rPr lang="en-US" sz="1400" b="0" strike="noStrike" spc="-1">
                <a:latin typeface="Times New Roman"/>
              </a:rPr>
              <a:t>&lt;页眉&gt;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dt"/>
          </p:nvPr>
        </p:nvSpPr>
        <p:spPr bwMode="auto"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p>
            <a:pPr algn="r">
              <a:defRPr/>
            </a:pPr>
            <a:r>
              <a:rPr lang="en-US" sz="1400" b="0" strike="noStrike" spc="-1">
                <a:latin typeface="Times New Roman"/>
              </a:rPr>
              <a:t>&lt;日期/时间&gt;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ftr"/>
          </p:nvPr>
        </p:nvSpPr>
        <p:spPr bwMode="auto"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p>
            <a:pPr>
              <a:defRPr/>
            </a:pPr>
            <a:r>
              <a:rPr lang="en-US" sz="1400" b="0" strike="noStrike" spc="-1">
                <a:latin typeface="Times New Roman"/>
              </a:rPr>
              <a:t>&lt;页脚&gt;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sldNum"/>
          </p:nvPr>
        </p:nvSpPr>
        <p:spPr bwMode="auto"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p>
            <a:pPr algn="r">
              <a:defRPr/>
            </a:pPr>
            <a:fld id="{99E7D5AD-667F-46D6-B886-B8F3A58375D1}" type="slidenum">
              <a:rPr lang="en-US" sz="1400" b="0" strike="noStrike" spc="-1">
                <a:latin typeface="Times New Roman"/>
              </a:rPr>
              <a:t>&lt;编号&gt;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 ?>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 ?>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 ?>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 ?>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 ?>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 ?>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 ?>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 ?>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 ?>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 ?>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 ?>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sldImg"/>
          </p:nvPr>
        </p:nvSpPr>
        <p:spPr bwMode="auto">
          <a:xfrm>
            <a:off x="685800" y="1143000"/>
            <a:ext cx="5486039" cy="3085920"/>
          </a:xfrm>
          <a:prstGeom prst="rect">
            <a:avLst/>
          </a:prstGeom>
        </p:spPr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 bwMode="auto">
          <a:xfrm>
            <a:off x="685800" y="4400640"/>
            <a:ext cx="5486039" cy="3600000"/>
          </a:xfrm>
          <a:prstGeom prst="rect">
            <a:avLst/>
          </a:prstGeom>
        </p:spPr>
        <p:txBody>
          <a:bodyPr>
            <a:noAutofit/>
          </a:bodyPr>
          <a:p>
            <a:pPr>
              <a:defRPr/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255" name="TextShape 3"/>
          <p:cNvSpPr txBox="1"/>
          <p:nvPr/>
        </p:nvSpPr>
        <p:spPr bwMode="auto"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defRPr/>
            </a:pPr>
            <a:fld id="{EBBF6DDF-5EE3-44BF-98B7-05AD3FE9B1A1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&lt;编号&gt;</a:t>
            </a:fld>
            <a:endParaRPr lang="en-US" sz="1200" b="0" strike="noStrike" spc="-1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sldImg"/>
          </p:nvPr>
        </p:nvSpPr>
        <p:spPr bwMode="auto">
          <a:xfrm>
            <a:off x="685800" y="1143000"/>
            <a:ext cx="5486039" cy="3085920"/>
          </a:xfrm>
          <a:prstGeom prst="rect">
            <a:avLst/>
          </a:prstGeom>
        </p:spPr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 bwMode="auto">
          <a:xfrm>
            <a:off x="685800" y="4400640"/>
            <a:ext cx="5486039" cy="3600000"/>
          </a:xfrm>
          <a:prstGeom prst="rect">
            <a:avLst/>
          </a:prstGeom>
        </p:spPr>
        <p:txBody>
          <a:bodyPr>
            <a:noAutofit/>
          </a:bodyPr>
          <a:p>
            <a:pPr>
              <a:defRPr/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282" name="TextShape 3"/>
          <p:cNvSpPr txBox="1"/>
          <p:nvPr/>
        </p:nvSpPr>
        <p:spPr bwMode="auto"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defRPr/>
            </a:pPr>
            <a:endParaRPr lang="en-US" sz="2400" b="0" strike="noStrike" spc="-1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sldImg"/>
          </p:nvPr>
        </p:nvSpPr>
        <p:spPr bwMode="auto">
          <a:xfrm>
            <a:off x="685800" y="1143000"/>
            <a:ext cx="5486039" cy="3085920"/>
          </a:xfrm>
          <a:prstGeom prst="rect">
            <a:avLst/>
          </a:prstGeom>
        </p:spPr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 bwMode="auto">
          <a:xfrm>
            <a:off x="685800" y="4400640"/>
            <a:ext cx="5486039" cy="3600000"/>
          </a:xfrm>
          <a:prstGeom prst="rect">
            <a:avLst/>
          </a:prstGeom>
        </p:spPr>
        <p:txBody>
          <a:bodyPr>
            <a:noAutofit/>
          </a:bodyPr>
          <a:p>
            <a:pPr>
              <a:defRPr/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285" name="TextShape 3"/>
          <p:cNvSpPr txBox="1"/>
          <p:nvPr/>
        </p:nvSpPr>
        <p:spPr bwMode="auto"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defRPr/>
            </a:pPr>
            <a:endParaRPr lang="en-US" sz="2400" b="0" strike="noStrike" spc="-1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sldImg"/>
          </p:nvPr>
        </p:nvSpPr>
        <p:spPr bwMode="auto">
          <a:xfrm>
            <a:off x="685800" y="1143000"/>
            <a:ext cx="5486039" cy="3085920"/>
          </a:xfrm>
          <a:prstGeom prst="rect">
            <a:avLst/>
          </a:prstGeom>
        </p:spPr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 bwMode="auto">
          <a:xfrm>
            <a:off x="685800" y="4400640"/>
            <a:ext cx="5486039" cy="3600000"/>
          </a:xfrm>
          <a:prstGeom prst="rect">
            <a:avLst/>
          </a:prstGeom>
        </p:spPr>
        <p:txBody>
          <a:bodyPr>
            <a:noAutofit/>
          </a:bodyPr>
          <a:p>
            <a:pPr>
              <a:defRPr/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288" name="TextShape 3"/>
          <p:cNvSpPr txBox="1"/>
          <p:nvPr/>
        </p:nvSpPr>
        <p:spPr bwMode="auto"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defRPr/>
            </a:pPr>
            <a:endParaRPr lang="en-US" sz="2400" b="0" strike="noStrike" spc="-1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sldImg"/>
          </p:nvPr>
        </p:nvSpPr>
        <p:spPr bwMode="auto">
          <a:xfrm>
            <a:off x="685800" y="1143000"/>
            <a:ext cx="5486039" cy="3085920"/>
          </a:xfrm>
          <a:prstGeom prst="rect">
            <a:avLst/>
          </a:prstGeom>
        </p:spPr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 bwMode="auto">
          <a:xfrm>
            <a:off x="685800" y="4400640"/>
            <a:ext cx="5486039" cy="3600000"/>
          </a:xfrm>
          <a:prstGeom prst="rect">
            <a:avLst/>
          </a:prstGeom>
        </p:spPr>
        <p:txBody>
          <a:bodyPr>
            <a:noAutofit/>
          </a:bodyPr>
          <a:p>
            <a:pPr>
              <a:defRPr/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291" name="TextShape 3"/>
          <p:cNvSpPr txBox="1"/>
          <p:nvPr/>
        </p:nvSpPr>
        <p:spPr bwMode="auto"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defRPr/>
            </a:pPr>
            <a:endParaRPr lang="en-US" sz="2400" b="0" strike="noStrike" spc="-1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sldImg"/>
          </p:nvPr>
        </p:nvSpPr>
        <p:spPr bwMode="auto">
          <a:xfrm>
            <a:off x="685800" y="1143000"/>
            <a:ext cx="5486039" cy="3085920"/>
          </a:xfrm>
          <a:prstGeom prst="rect">
            <a:avLst/>
          </a:prstGeom>
        </p:spPr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 bwMode="auto">
          <a:xfrm>
            <a:off x="685800" y="4400640"/>
            <a:ext cx="5486039" cy="3600000"/>
          </a:xfrm>
          <a:prstGeom prst="rect">
            <a:avLst/>
          </a:prstGeom>
        </p:spPr>
        <p:txBody>
          <a:bodyPr>
            <a:noAutofit/>
          </a:bodyPr>
          <a:p>
            <a:pPr>
              <a:defRPr/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294" name="TextShape 3"/>
          <p:cNvSpPr txBox="1"/>
          <p:nvPr/>
        </p:nvSpPr>
        <p:spPr bwMode="auto"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defRPr/>
            </a:pPr>
            <a:endParaRPr lang="en-US" sz="2400" b="0" strike="noStrike" spc="-1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sldImg"/>
          </p:nvPr>
        </p:nvSpPr>
        <p:spPr bwMode="auto">
          <a:xfrm>
            <a:off x="685800" y="1143000"/>
            <a:ext cx="5486039" cy="3085920"/>
          </a:xfrm>
          <a:prstGeom prst="rect">
            <a:avLst/>
          </a:prstGeom>
        </p:spPr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 bwMode="auto">
          <a:xfrm>
            <a:off x="685800" y="4400640"/>
            <a:ext cx="5486039" cy="3600000"/>
          </a:xfrm>
          <a:prstGeom prst="rect">
            <a:avLst/>
          </a:prstGeom>
        </p:spPr>
        <p:txBody>
          <a:bodyPr>
            <a:noAutofit/>
          </a:bodyPr>
          <a:p>
            <a:pPr>
              <a:defRPr/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297" name="TextShape 3"/>
          <p:cNvSpPr txBox="1"/>
          <p:nvPr/>
        </p:nvSpPr>
        <p:spPr bwMode="auto"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defRPr/>
            </a:pPr>
            <a:endParaRPr lang="en-US" sz="2400" b="0" strike="noStrike" spc="-1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ldImg"/>
          </p:nvPr>
        </p:nvSpPr>
        <p:spPr bwMode="auto">
          <a:xfrm>
            <a:off x="685800" y="1143000"/>
            <a:ext cx="5486039" cy="3085920"/>
          </a:xfrm>
          <a:prstGeom prst="rect">
            <a:avLst/>
          </a:prstGeom>
        </p:spPr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 bwMode="auto">
          <a:xfrm>
            <a:off x="685800" y="4400640"/>
            <a:ext cx="5486039" cy="3600000"/>
          </a:xfrm>
          <a:prstGeom prst="rect">
            <a:avLst/>
          </a:prstGeom>
        </p:spPr>
        <p:txBody>
          <a:bodyPr>
            <a:noAutofit/>
          </a:bodyPr>
          <a:p>
            <a:pPr>
              <a:defRPr/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300" name="TextShape 3"/>
          <p:cNvSpPr txBox="1"/>
          <p:nvPr/>
        </p:nvSpPr>
        <p:spPr bwMode="auto"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defRPr/>
            </a:pPr>
            <a:endParaRPr lang="en-US" sz="2400" b="0" strike="noStrike" spc="-1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sldImg"/>
          </p:nvPr>
        </p:nvSpPr>
        <p:spPr bwMode="auto">
          <a:xfrm>
            <a:off x="685800" y="1143000"/>
            <a:ext cx="5486039" cy="3085920"/>
          </a:xfrm>
          <a:prstGeom prst="rect">
            <a:avLst/>
          </a:prstGeom>
        </p:spPr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 bwMode="auto">
          <a:xfrm>
            <a:off x="685800" y="4400640"/>
            <a:ext cx="5486039" cy="3600000"/>
          </a:xfrm>
          <a:prstGeom prst="rect">
            <a:avLst/>
          </a:prstGeom>
        </p:spPr>
        <p:txBody>
          <a:bodyPr>
            <a:noAutofit/>
          </a:bodyPr>
          <a:p>
            <a:pPr>
              <a:defRPr/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303" name="TextShape 3"/>
          <p:cNvSpPr txBox="1"/>
          <p:nvPr/>
        </p:nvSpPr>
        <p:spPr bwMode="auto"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defRPr/>
            </a:pPr>
            <a:endParaRPr lang="en-US" sz="2400" b="0" strike="noStrike" spc="-1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sldImg"/>
          </p:nvPr>
        </p:nvSpPr>
        <p:spPr bwMode="auto">
          <a:xfrm>
            <a:off x="685800" y="1143000"/>
            <a:ext cx="5486039" cy="3085920"/>
          </a:xfrm>
          <a:prstGeom prst="rect">
            <a:avLst/>
          </a:prstGeom>
        </p:spPr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 bwMode="auto">
          <a:xfrm>
            <a:off x="685800" y="4400640"/>
            <a:ext cx="5486039" cy="3600000"/>
          </a:xfrm>
          <a:prstGeom prst="rect">
            <a:avLst/>
          </a:prstGeom>
        </p:spPr>
        <p:txBody>
          <a:bodyPr>
            <a:noAutofit/>
          </a:bodyPr>
          <a:p>
            <a:pPr>
              <a:defRPr/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306" name="TextShape 3"/>
          <p:cNvSpPr txBox="1"/>
          <p:nvPr/>
        </p:nvSpPr>
        <p:spPr bwMode="auto"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defRPr/>
            </a:pPr>
            <a:endParaRPr lang="en-US" sz="2400" b="0" strike="noStrike" spc="-1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sldImg"/>
          </p:nvPr>
        </p:nvSpPr>
        <p:spPr bwMode="auto">
          <a:xfrm>
            <a:off x="685800" y="1143000"/>
            <a:ext cx="5486039" cy="3085920"/>
          </a:xfrm>
          <a:prstGeom prst="rect">
            <a:avLst/>
          </a:prstGeom>
        </p:spPr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 bwMode="auto">
          <a:xfrm>
            <a:off x="685800" y="4400640"/>
            <a:ext cx="5486039" cy="3600000"/>
          </a:xfrm>
          <a:prstGeom prst="rect">
            <a:avLst/>
          </a:prstGeom>
        </p:spPr>
        <p:txBody>
          <a:bodyPr>
            <a:noAutofit/>
          </a:bodyPr>
          <a:p>
            <a:pPr>
              <a:defRPr/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309" name="TextShape 3"/>
          <p:cNvSpPr txBox="1"/>
          <p:nvPr/>
        </p:nvSpPr>
        <p:spPr bwMode="auto"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defRPr/>
            </a:pPr>
            <a:endParaRPr lang="en-US" sz="2400" b="0" strike="noStrike" spc="-1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sldImg"/>
          </p:nvPr>
        </p:nvSpPr>
        <p:spPr bwMode="auto">
          <a:xfrm>
            <a:off x="685800" y="1143000"/>
            <a:ext cx="5486039" cy="3085920"/>
          </a:xfrm>
          <a:prstGeom prst="rect">
            <a:avLst/>
          </a:prstGeom>
        </p:spPr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 bwMode="auto">
          <a:xfrm>
            <a:off x="685800" y="4400640"/>
            <a:ext cx="5486039" cy="3600000"/>
          </a:xfrm>
          <a:prstGeom prst="rect">
            <a:avLst/>
          </a:prstGeom>
        </p:spPr>
        <p:txBody>
          <a:bodyPr>
            <a:noAutofit/>
          </a:bodyPr>
          <a:p>
            <a:pPr>
              <a:defRPr/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258" name="TextShape 3"/>
          <p:cNvSpPr txBox="1"/>
          <p:nvPr/>
        </p:nvSpPr>
        <p:spPr bwMode="auto"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defRPr/>
            </a:pPr>
            <a:endParaRPr lang="en-US" sz="2400" b="0" strike="noStrike" spc="-1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sldImg"/>
          </p:nvPr>
        </p:nvSpPr>
        <p:spPr bwMode="auto">
          <a:xfrm>
            <a:off x="685800" y="1143000"/>
            <a:ext cx="5486039" cy="3085920"/>
          </a:xfrm>
          <a:prstGeom prst="rect">
            <a:avLst/>
          </a:prstGeom>
        </p:spPr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 bwMode="auto">
          <a:xfrm>
            <a:off x="685800" y="4400640"/>
            <a:ext cx="5486039" cy="3600000"/>
          </a:xfrm>
          <a:prstGeom prst="rect">
            <a:avLst/>
          </a:prstGeom>
        </p:spPr>
        <p:txBody>
          <a:bodyPr>
            <a:noAutofit/>
          </a:bodyPr>
          <a:p>
            <a:pPr>
              <a:defRPr/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312" name="TextShape 3"/>
          <p:cNvSpPr txBox="1"/>
          <p:nvPr/>
        </p:nvSpPr>
        <p:spPr bwMode="auto"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defRPr/>
            </a:pPr>
            <a:endParaRPr lang="en-US" sz="2400" b="0" strike="noStrike" spc="-1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sldImg"/>
          </p:nvPr>
        </p:nvSpPr>
        <p:spPr bwMode="auto">
          <a:xfrm>
            <a:off x="685800" y="1143000"/>
            <a:ext cx="5486039" cy="3085920"/>
          </a:xfrm>
          <a:prstGeom prst="rect">
            <a:avLst/>
          </a:prstGeom>
        </p:spPr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 bwMode="auto">
          <a:xfrm>
            <a:off x="685800" y="4400640"/>
            <a:ext cx="5486039" cy="3600000"/>
          </a:xfrm>
          <a:prstGeom prst="rect">
            <a:avLst/>
          </a:prstGeom>
        </p:spPr>
        <p:txBody>
          <a:bodyPr>
            <a:noAutofit/>
          </a:bodyPr>
          <a:p>
            <a:pPr>
              <a:defRPr/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315" name="TextShape 3"/>
          <p:cNvSpPr txBox="1"/>
          <p:nvPr/>
        </p:nvSpPr>
        <p:spPr bwMode="auto"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defRPr/>
            </a:pPr>
            <a:endParaRPr lang="en-US" sz="2400" b="0" strike="noStrike" spc="-1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sldImg"/>
          </p:nvPr>
        </p:nvSpPr>
        <p:spPr bwMode="auto">
          <a:xfrm>
            <a:off x="685800" y="1143000"/>
            <a:ext cx="5486039" cy="3085920"/>
          </a:xfrm>
          <a:prstGeom prst="rect">
            <a:avLst/>
          </a:prstGeom>
        </p:spPr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 bwMode="auto">
          <a:xfrm>
            <a:off x="685800" y="4400640"/>
            <a:ext cx="5486039" cy="3600000"/>
          </a:xfrm>
          <a:prstGeom prst="rect">
            <a:avLst/>
          </a:prstGeom>
        </p:spPr>
        <p:txBody>
          <a:bodyPr>
            <a:noAutofit/>
          </a:bodyPr>
          <a:p>
            <a:pPr>
              <a:defRPr/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318" name="TextShape 3"/>
          <p:cNvSpPr txBox="1"/>
          <p:nvPr/>
        </p:nvSpPr>
        <p:spPr bwMode="auto"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defRPr/>
            </a:pPr>
            <a:endParaRPr lang="en-US" sz="2400" b="0" strike="noStrike" spc="-1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sldImg"/>
          </p:nvPr>
        </p:nvSpPr>
        <p:spPr bwMode="auto">
          <a:xfrm>
            <a:off x="685800" y="1143000"/>
            <a:ext cx="5486039" cy="3085920"/>
          </a:xfrm>
          <a:prstGeom prst="rect">
            <a:avLst/>
          </a:prstGeom>
        </p:spPr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 bwMode="auto">
          <a:xfrm>
            <a:off x="685800" y="4400640"/>
            <a:ext cx="5486039" cy="3600000"/>
          </a:xfrm>
          <a:prstGeom prst="rect">
            <a:avLst/>
          </a:prstGeom>
        </p:spPr>
        <p:txBody>
          <a:bodyPr>
            <a:noAutofit/>
          </a:bodyPr>
          <a:p>
            <a:pPr>
              <a:defRPr/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321" name="TextShape 3"/>
          <p:cNvSpPr txBox="1"/>
          <p:nvPr/>
        </p:nvSpPr>
        <p:spPr bwMode="auto"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defRPr/>
            </a:pPr>
            <a:endParaRPr lang="en-US" sz="2400" b="0" strike="noStrike" spc="-1"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sldImg"/>
          </p:nvPr>
        </p:nvSpPr>
        <p:spPr bwMode="auto">
          <a:xfrm>
            <a:off x="685800" y="1143000"/>
            <a:ext cx="5486039" cy="3085920"/>
          </a:xfrm>
          <a:prstGeom prst="rect">
            <a:avLst/>
          </a:prstGeom>
        </p:spPr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 bwMode="auto">
          <a:xfrm>
            <a:off x="685800" y="4400640"/>
            <a:ext cx="5486039" cy="3600000"/>
          </a:xfrm>
          <a:prstGeom prst="rect">
            <a:avLst/>
          </a:prstGeom>
        </p:spPr>
        <p:txBody>
          <a:bodyPr>
            <a:noAutofit/>
          </a:bodyPr>
          <a:p>
            <a:pPr>
              <a:defRPr/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324" name="TextShape 3"/>
          <p:cNvSpPr txBox="1"/>
          <p:nvPr/>
        </p:nvSpPr>
        <p:spPr bwMode="auto"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defRPr/>
            </a:pPr>
            <a:endParaRPr lang="en-US" sz="2400" b="0" strike="noStrike" spc="-1"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sldImg"/>
          </p:nvPr>
        </p:nvSpPr>
        <p:spPr bwMode="auto">
          <a:xfrm>
            <a:off x="685800" y="1143000"/>
            <a:ext cx="5486039" cy="3085920"/>
          </a:xfrm>
          <a:prstGeom prst="rect">
            <a:avLst/>
          </a:prstGeom>
        </p:spPr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 bwMode="auto">
          <a:xfrm>
            <a:off x="685800" y="4400640"/>
            <a:ext cx="5486039" cy="3600000"/>
          </a:xfrm>
          <a:prstGeom prst="rect">
            <a:avLst/>
          </a:prstGeom>
        </p:spPr>
        <p:txBody>
          <a:bodyPr>
            <a:noAutofit/>
          </a:bodyPr>
          <a:p>
            <a:pPr>
              <a:defRPr/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327" name="TextShape 3"/>
          <p:cNvSpPr txBox="1"/>
          <p:nvPr/>
        </p:nvSpPr>
        <p:spPr bwMode="auto"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defRPr/>
            </a:pPr>
            <a:endParaRPr lang="en-US" sz="2400" b="0" strike="noStrike" spc="-1"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sldImg"/>
          </p:nvPr>
        </p:nvSpPr>
        <p:spPr bwMode="auto">
          <a:xfrm>
            <a:off x="685800" y="1143000"/>
            <a:ext cx="5486039" cy="3085920"/>
          </a:xfrm>
          <a:prstGeom prst="rect">
            <a:avLst/>
          </a:prstGeom>
        </p:spPr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 bwMode="auto">
          <a:xfrm>
            <a:off x="685800" y="4400640"/>
            <a:ext cx="5486039" cy="3600000"/>
          </a:xfrm>
          <a:prstGeom prst="rect">
            <a:avLst/>
          </a:prstGeom>
        </p:spPr>
        <p:txBody>
          <a:bodyPr>
            <a:noAutofit/>
          </a:bodyPr>
          <a:p>
            <a:pPr>
              <a:defRPr/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330" name="TextShape 3"/>
          <p:cNvSpPr txBox="1"/>
          <p:nvPr/>
        </p:nvSpPr>
        <p:spPr bwMode="auto"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defRPr/>
            </a:pPr>
            <a:endParaRPr lang="en-US" sz="2400" b="0" strike="noStrike" spc="-1"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sldImg"/>
          </p:nvPr>
        </p:nvSpPr>
        <p:spPr bwMode="auto">
          <a:xfrm>
            <a:off x="685800" y="1143000"/>
            <a:ext cx="5486039" cy="3085920"/>
          </a:xfrm>
          <a:prstGeom prst="rect">
            <a:avLst/>
          </a:prstGeom>
        </p:spPr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 bwMode="auto">
          <a:xfrm>
            <a:off x="685800" y="4400640"/>
            <a:ext cx="5486039" cy="3600000"/>
          </a:xfrm>
          <a:prstGeom prst="rect">
            <a:avLst/>
          </a:prstGeom>
        </p:spPr>
        <p:txBody>
          <a:bodyPr>
            <a:noAutofit/>
          </a:bodyPr>
          <a:p>
            <a:pPr>
              <a:defRPr/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333" name="TextShape 3"/>
          <p:cNvSpPr txBox="1"/>
          <p:nvPr/>
        </p:nvSpPr>
        <p:spPr bwMode="auto"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defRPr/>
            </a:pPr>
            <a:endParaRPr lang="en-US" sz="2400" b="0" strike="noStrike" spc="-1"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sldImg"/>
          </p:nvPr>
        </p:nvSpPr>
        <p:spPr bwMode="auto">
          <a:xfrm>
            <a:off x="685800" y="1143000"/>
            <a:ext cx="5486039" cy="3085920"/>
          </a:xfrm>
          <a:prstGeom prst="rect">
            <a:avLst/>
          </a:prstGeom>
        </p:spPr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 bwMode="auto">
          <a:xfrm>
            <a:off x="685800" y="4400640"/>
            <a:ext cx="5486039" cy="3600000"/>
          </a:xfrm>
          <a:prstGeom prst="rect">
            <a:avLst/>
          </a:prstGeom>
        </p:spPr>
        <p:txBody>
          <a:bodyPr>
            <a:noAutofit/>
          </a:bodyPr>
          <a:p>
            <a:pPr>
              <a:defRPr/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336" name="TextShape 3"/>
          <p:cNvSpPr txBox="1"/>
          <p:nvPr/>
        </p:nvSpPr>
        <p:spPr bwMode="auto"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defRPr/>
            </a:pPr>
            <a:endParaRPr lang="en-US" sz="2400" b="0" strike="noStrike" spc="-1"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sldImg"/>
          </p:nvPr>
        </p:nvSpPr>
        <p:spPr bwMode="auto">
          <a:xfrm>
            <a:off x="685800" y="1143000"/>
            <a:ext cx="5486039" cy="3085920"/>
          </a:xfrm>
          <a:prstGeom prst="rect">
            <a:avLst/>
          </a:prstGeom>
        </p:spPr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 bwMode="auto">
          <a:xfrm>
            <a:off x="685800" y="4400640"/>
            <a:ext cx="5486039" cy="3600000"/>
          </a:xfrm>
          <a:prstGeom prst="rect">
            <a:avLst/>
          </a:prstGeom>
        </p:spPr>
        <p:txBody>
          <a:bodyPr>
            <a:noAutofit/>
          </a:bodyPr>
          <a:p>
            <a:pPr>
              <a:defRPr/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339" name="TextShape 3"/>
          <p:cNvSpPr txBox="1"/>
          <p:nvPr/>
        </p:nvSpPr>
        <p:spPr bwMode="auto"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defRPr/>
            </a:pPr>
            <a:endParaRPr lang="en-US" sz="2400" b="0" strike="noStrike" spc="-1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ldImg"/>
          </p:nvPr>
        </p:nvSpPr>
        <p:spPr bwMode="auto">
          <a:xfrm>
            <a:off x="685800" y="1143000"/>
            <a:ext cx="5486039" cy="3085920"/>
          </a:xfrm>
          <a:prstGeom prst="rect">
            <a:avLst/>
          </a:prstGeom>
        </p:spPr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 bwMode="auto">
          <a:xfrm>
            <a:off x="685800" y="4400640"/>
            <a:ext cx="5486039" cy="3600000"/>
          </a:xfrm>
          <a:prstGeom prst="rect">
            <a:avLst/>
          </a:prstGeom>
        </p:spPr>
        <p:txBody>
          <a:bodyPr>
            <a:noAutofit/>
          </a:bodyPr>
          <a:p>
            <a:pPr>
              <a:defRPr/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261" name="TextShape 3"/>
          <p:cNvSpPr txBox="1"/>
          <p:nvPr/>
        </p:nvSpPr>
        <p:spPr bwMode="auto"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defRPr/>
            </a:pPr>
            <a:endParaRPr lang="en-US" sz="2400" b="0" strike="noStrike" spc="-1"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sldImg"/>
          </p:nvPr>
        </p:nvSpPr>
        <p:spPr bwMode="auto">
          <a:xfrm>
            <a:off x="685800" y="1143000"/>
            <a:ext cx="5486039" cy="3085920"/>
          </a:xfrm>
          <a:prstGeom prst="rect">
            <a:avLst/>
          </a:prstGeom>
        </p:spPr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 bwMode="auto">
          <a:xfrm>
            <a:off x="685800" y="4400640"/>
            <a:ext cx="5486039" cy="3600000"/>
          </a:xfrm>
          <a:prstGeom prst="rect">
            <a:avLst/>
          </a:prstGeom>
        </p:spPr>
        <p:txBody>
          <a:bodyPr>
            <a:noAutofit/>
          </a:bodyPr>
          <a:p>
            <a:pPr>
              <a:defRPr/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342" name="TextShape 3"/>
          <p:cNvSpPr txBox="1"/>
          <p:nvPr/>
        </p:nvSpPr>
        <p:spPr bwMode="auto"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defRPr/>
            </a:pPr>
            <a:endParaRPr lang="en-US" sz="2400" b="0" strike="noStrike" spc="-1"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sldImg"/>
          </p:nvPr>
        </p:nvSpPr>
        <p:spPr bwMode="auto">
          <a:xfrm>
            <a:off x="685800" y="1143000"/>
            <a:ext cx="5486039" cy="3085920"/>
          </a:xfrm>
          <a:prstGeom prst="rect">
            <a:avLst/>
          </a:prstGeom>
        </p:spPr>
      </p:sp>
      <p:sp>
        <p:nvSpPr>
          <p:cNvPr id="344" name="PlaceHolder 2"/>
          <p:cNvSpPr>
            <a:spLocks noGrp="1"/>
          </p:cNvSpPr>
          <p:nvPr>
            <p:ph type="body"/>
          </p:nvPr>
        </p:nvSpPr>
        <p:spPr bwMode="auto">
          <a:xfrm>
            <a:off x="685800" y="4400640"/>
            <a:ext cx="5486039" cy="3600000"/>
          </a:xfrm>
          <a:prstGeom prst="rect">
            <a:avLst/>
          </a:prstGeom>
        </p:spPr>
        <p:txBody>
          <a:bodyPr>
            <a:noAutofit/>
          </a:bodyPr>
          <a:p>
            <a:pPr>
              <a:defRPr/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345" name="TextShape 3"/>
          <p:cNvSpPr txBox="1"/>
          <p:nvPr/>
        </p:nvSpPr>
        <p:spPr bwMode="auto"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defRPr/>
            </a:pPr>
            <a:endParaRPr lang="en-US" sz="2400" b="0" strike="noStrike" spc="-1"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sldImg"/>
          </p:nvPr>
        </p:nvSpPr>
        <p:spPr bwMode="auto">
          <a:xfrm>
            <a:off x="685800" y="1143000"/>
            <a:ext cx="5486039" cy="3085920"/>
          </a:xfrm>
          <a:prstGeom prst="rect">
            <a:avLst/>
          </a:prstGeom>
        </p:spPr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 bwMode="auto">
          <a:xfrm>
            <a:off x="685800" y="4400640"/>
            <a:ext cx="5486039" cy="3600000"/>
          </a:xfrm>
          <a:prstGeom prst="rect">
            <a:avLst/>
          </a:prstGeom>
        </p:spPr>
        <p:txBody>
          <a:bodyPr>
            <a:noAutofit/>
          </a:bodyPr>
          <a:p>
            <a:pPr>
              <a:defRPr/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348" name="TextShape 3"/>
          <p:cNvSpPr txBox="1"/>
          <p:nvPr/>
        </p:nvSpPr>
        <p:spPr bwMode="auto"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defRPr/>
            </a:pPr>
            <a:endParaRPr lang="en-US" sz="2400" b="0" strike="noStrike" spc="-1">
              <a:latin typeface="Times New Roman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sldImg"/>
          </p:nvPr>
        </p:nvSpPr>
        <p:spPr bwMode="auto">
          <a:xfrm>
            <a:off x="685800" y="1143000"/>
            <a:ext cx="5486039" cy="3085920"/>
          </a:xfrm>
          <a:prstGeom prst="rect">
            <a:avLst/>
          </a:prstGeom>
        </p:spPr>
      </p:sp>
      <p:sp>
        <p:nvSpPr>
          <p:cNvPr id="350" name="PlaceHolder 2"/>
          <p:cNvSpPr>
            <a:spLocks noGrp="1"/>
          </p:cNvSpPr>
          <p:nvPr>
            <p:ph type="body"/>
          </p:nvPr>
        </p:nvSpPr>
        <p:spPr bwMode="auto">
          <a:xfrm>
            <a:off x="685800" y="4400640"/>
            <a:ext cx="5486039" cy="3600000"/>
          </a:xfrm>
          <a:prstGeom prst="rect">
            <a:avLst/>
          </a:prstGeom>
        </p:spPr>
        <p:txBody>
          <a:bodyPr>
            <a:noAutofit/>
          </a:bodyPr>
          <a:p>
            <a:pPr>
              <a:defRPr/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351" name="TextShape 3"/>
          <p:cNvSpPr txBox="1"/>
          <p:nvPr/>
        </p:nvSpPr>
        <p:spPr bwMode="auto"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defRPr/>
            </a:pPr>
            <a:endParaRPr lang="en-US" sz="2400" b="0" strike="noStrike" spc="-1"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sldImg"/>
          </p:nvPr>
        </p:nvSpPr>
        <p:spPr bwMode="auto">
          <a:xfrm>
            <a:off x="685800" y="1143000"/>
            <a:ext cx="5486039" cy="3085920"/>
          </a:xfrm>
          <a:prstGeom prst="rect">
            <a:avLst/>
          </a:prstGeom>
        </p:spPr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 bwMode="auto">
          <a:xfrm>
            <a:off x="685800" y="4400640"/>
            <a:ext cx="5486039" cy="3600000"/>
          </a:xfrm>
          <a:prstGeom prst="rect">
            <a:avLst/>
          </a:prstGeom>
        </p:spPr>
        <p:txBody>
          <a:bodyPr>
            <a:noAutofit/>
          </a:bodyPr>
          <a:p>
            <a:pPr>
              <a:defRPr/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354" name="TextShape 3"/>
          <p:cNvSpPr txBox="1"/>
          <p:nvPr/>
        </p:nvSpPr>
        <p:spPr bwMode="auto"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defRPr/>
            </a:pPr>
            <a:endParaRPr lang="en-US" sz="2400" b="0" strike="noStrike" spc="-1">
              <a:latin typeface="Times New Roman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sldImg"/>
          </p:nvPr>
        </p:nvSpPr>
        <p:spPr bwMode="auto">
          <a:xfrm>
            <a:off x="685800" y="1143000"/>
            <a:ext cx="5486039" cy="3085920"/>
          </a:xfrm>
          <a:prstGeom prst="rect">
            <a:avLst/>
          </a:prstGeom>
        </p:spPr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 bwMode="auto">
          <a:xfrm>
            <a:off x="685800" y="4400640"/>
            <a:ext cx="5486039" cy="3600000"/>
          </a:xfrm>
          <a:prstGeom prst="rect">
            <a:avLst/>
          </a:prstGeom>
        </p:spPr>
        <p:txBody>
          <a:bodyPr>
            <a:noAutofit/>
          </a:bodyPr>
          <a:p>
            <a:pPr>
              <a:defRPr/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378" name="TextShape 3"/>
          <p:cNvSpPr txBox="1"/>
          <p:nvPr/>
        </p:nvSpPr>
        <p:spPr bwMode="auto"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defRPr/>
            </a:pPr>
            <a:endParaRPr lang="en-US" sz="2400" b="0" strike="noStrike" spc="-1">
              <a:latin typeface="Times New Roman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sldImg"/>
          </p:nvPr>
        </p:nvSpPr>
        <p:spPr bwMode="auto">
          <a:xfrm>
            <a:off x="685800" y="1143000"/>
            <a:ext cx="5486039" cy="3085920"/>
          </a:xfrm>
          <a:prstGeom prst="rect">
            <a:avLst/>
          </a:prstGeom>
        </p:spPr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 bwMode="auto">
          <a:xfrm>
            <a:off x="685800" y="4400640"/>
            <a:ext cx="5486039" cy="3600000"/>
          </a:xfrm>
          <a:prstGeom prst="rect">
            <a:avLst/>
          </a:prstGeom>
        </p:spPr>
        <p:txBody>
          <a:bodyPr>
            <a:noAutofit/>
          </a:bodyPr>
          <a:p>
            <a:pPr>
              <a:defRPr/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357" name="TextShape 3"/>
          <p:cNvSpPr txBox="1"/>
          <p:nvPr/>
        </p:nvSpPr>
        <p:spPr bwMode="auto"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defRPr/>
            </a:pPr>
            <a:endParaRPr lang="en-US" sz="2400" b="0" strike="noStrike" spc="-1">
              <a:latin typeface="Times New Roman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sldImg"/>
          </p:nvPr>
        </p:nvSpPr>
        <p:spPr bwMode="auto">
          <a:xfrm>
            <a:off x="685800" y="1143000"/>
            <a:ext cx="5486039" cy="3085920"/>
          </a:xfrm>
          <a:prstGeom prst="rect">
            <a:avLst/>
          </a:prstGeom>
        </p:spPr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 bwMode="auto">
          <a:xfrm>
            <a:off x="685800" y="4400640"/>
            <a:ext cx="5486039" cy="3600000"/>
          </a:xfrm>
          <a:prstGeom prst="rect">
            <a:avLst/>
          </a:prstGeom>
        </p:spPr>
        <p:txBody>
          <a:bodyPr>
            <a:noAutofit/>
          </a:bodyPr>
          <a:p>
            <a:pPr>
              <a:defRPr/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360" name="TextShape 3"/>
          <p:cNvSpPr txBox="1"/>
          <p:nvPr/>
        </p:nvSpPr>
        <p:spPr bwMode="auto"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defRPr/>
            </a:pPr>
            <a:endParaRPr lang="en-US" sz="2400" b="0" strike="noStrike" spc="-1">
              <a:latin typeface="Times New Roman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sldImg"/>
          </p:nvPr>
        </p:nvSpPr>
        <p:spPr bwMode="auto">
          <a:xfrm>
            <a:off x="685800" y="1143000"/>
            <a:ext cx="5486039" cy="3085920"/>
          </a:xfrm>
          <a:prstGeom prst="rect">
            <a:avLst/>
          </a:prstGeom>
        </p:spPr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 bwMode="auto">
          <a:xfrm>
            <a:off x="685800" y="4400640"/>
            <a:ext cx="5486039" cy="3600000"/>
          </a:xfrm>
          <a:prstGeom prst="rect">
            <a:avLst/>
          </a:prstGeom>
        </p:spPr>
        <p:txBody>
          <a:bodyPr>
            <a:noAutofit/>
          </a:bodyPr>
          <a:p>
            <a:pPr>
              <a:defRPr/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363" name="TextShape 3"/>
          <p:cNvSpPr txBox="1"/>
          <p:nvPr/>
        </p:nvSpPr>
        <p:spPr bwMode="auto"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defRPr/>
            </a:pPr>
            <a:endParaRPr lang="en-US" sz="2400" b="0" strike="noStrike" spc="-1">
              <a:latin typeface="Times New Roman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sldImg"/>
          </p:nvPr>
        </p:nvSpPr>
        <p:spPr bwMode="auto">
          <a:xfrm>
            <a:off x="685800" y="1143000"/>
            <a:ext cx="5486039" cy="3085920"/>
          </a:xfrm>
          <a:prstGeom prst="rect">
            <a:avLst/>
          </a:prstGeom>
        </p:spPr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 bwMode="auto">
          <a:xfrm>
            <a:off x="685800" y="4400640"/>
            <a:ext cx="5486039" cy="3600000"/>
          </a:xfrm>
          <a:prstGeom prst="rect">
            <a:avLst/>
          </a:prstGeom>
        </p:spPr>
        <p:txBody>
          <a:bodyPr>
            <a:noAutofit/>
          </a:bodyPr>
          <a:p>
            <a:pPr>
              <a:defRPr/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366" name="TextShape 3"/>
          <p:cNvSpPr txBox="1"/>
          <p:nvPr/>
        </p:nvSpPr>
        <p:spPr bwMode="auto"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defRPr/>
            </a:pPr>
            <a:endParaRPr lang="en-US" sz="2400" b="0" strike="noStrike" spc="-1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sldImg"/>
          </p:nvPr>
        </p:nvSpPr>
        <p:spPr bwMode="auto">
          <a:xfrm>
            <a:off x="685800" y="1143000"/>
            <a:ext cx="5486039" cy="3085920"/>
          </a:xfrm>
          <a:prstGeom prst="rect">
            <a:avLst/>
          </a:prstGeom>
        </p:spPr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 bwMode="auto">
          <a:xfrm>
            <a:off x="685800" y="4400640"/>
            <a:ext cx="5486039" cy="3600000"/>
          </a:xfrm>
          <a:prstGeom prst="rect">
            <a:avLst/>
          </a:prstGeom>
        </p:spPr>
        <p:txBody>
          <a:bodyPr>
            <a:noAutofit/>
          </a:bodyPr>
          <a:p>
            <a:pPr>
              <a:defRPr/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264" name="TextShape 3"/>
          <p:cNvSpPr txBox="1"/>
          <p:nvPr/>
        </p:nvSpPr>
        <p:spPr bwMode="auto"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defRPr/>
            </a:pPr>
            <a:endParaRPr lang="en-US" sz="2400" b="0" strike="noStrike" spc="-1">
              <a:latin typeface="Times New Roman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sldImg"/>
          </p:nvPr>
        </p:nvSpPr>
        <p:spPr bwMode="auto">
          <a:xfrm>
            <a:off x="685800" y="1143000"/>
            <a:ext cx="5486039" cy="3085920"/>
          </a:xfrm>
          <a:prstGeom prst="rect">
            <a:avLst/>
          </a:prstGeom>
        </p:spPr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 bwMode="auto">
          <a:xfrm>
            <a:off x="685800" y="4400640"/>
            <a:ext cx="5486039" cy="3600000"/>
          </a:xfrm>
          <a:prstGeom prst="rect">
            <a:avLst/>
          </a:prstGeom>
        </p:spPr>
        <p:txBody>
          <a:bodyPr>
            <a:noAutofit/>
          </a:bodyPr>
          <a:p>
            <a:pPr>
              <a:defRPr/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369" name="TextShape 3"/>
          <p:cNvSpPr txBox="1"/>
          <p:nvPr/>
        </p:nvSpPr>
        <p:spPr bwMode="auto"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defRPr/>
            </a:pPr>
            <a:endParaRPr lang="en-US" sz="2400" b="0" strike="noStrike" spc="-1">
              <a:latin typeface="Times New Roman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sldImg"/>
          </p:nvPr>
        </p:nvSpPr>
        <p:spPr bwMode="auto">
          <a:xfrm>
            <a:off x="685800" y="1143000"/>
            <a:ext cx="5486039" cy="3085920"/>
          </a:xfrm>
          <a:prstGeom prst="rect">
            <a:avLst/>
          </a:prstGeom>
        </p:spPr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 bwMode="auto">
          <a:xfrm>
            <a:off x="685800" y="4400640"/>
            <a:ext cx="5486039" cy="3600000"/>
          </a:xfrm>
          <a:prstGeom prst="rect">
            <a:avLst/>
          </a:prstGeom>
        </p:spPr>
        <p:txBody>
          <a:bodyPr>
            <a:noAutofit/>
          </a:bodyPr>
          <a:p>
            <a:pPr>
              <a:defRPr/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372" name="TextShape 3"/>
          <p:cNvSpPr txBox="1"/>
          <p:nvPr/>
        </p:nvSpPr>
        <p:spPr bwMode="auto"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defRPr/>
            </a:pPr>
            <a:endParaRPr lang="en-US" sz="2400" b="0" strike="noStrike" spc="-1">
              <a:latin typeface="Times New Roman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sldImg"/>
          </p:nvPr>
        </p:nvSpPr>
        <p:spPr bwMode="auto">
          <a:xfrm>
            <a:off x="685800" y="1143000"/>
            <a:ext cx="5486039" cy="3085920"/>
          </a:xfrm>
          <a:prstGeom prst="rect">
            <a:avLst/>
          </a:prstGeom>
        </p:spPr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 bwMode="auto">
          <a:xfrm>
            <a:off x="685800" y="4400640"/>
            <a:ext cx="5486039" cy="3600000"/>
          </a:xfrm>
          <a:prstGeom prst="rect">
            <a:avLst/>
          </a:prstGeom>
        </p:spPr>
        <p:txBody>
          <a:bodyPr>
            <a:noAutofit/>
          </a:bodyPr>
          <a:p>
            <a:pPr>
              <a:defRPr/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375" name="TextShape 3"/>
          <p:cNvSpPr txBox="1"/>
          <p:nvPr/>
        </p:nvSpPr>
        <p:spPr bwMode="auto"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defRPr/>
            </a:pPr>
            <a:endParaRPr lang="en-US" sz="2400" b="0" strike="noStrike" spc="-1">
              <a:latin typeface="Times New Roman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2434723" name="PlaceHolder 1"/>
          <p:cNvSpPr>
            <a:spLocks noGrp="1"/>
          </p:cNvSpPr>
          <p:nvPr>
            <p:ph type="sldImg"/>
          </p:nvPr>
        </p:nvSpPr>
        <p:spPr bwMode="auto">
          <a:xfrm>
            <a:off x="685800" y="1143000"/>
            <a:ext cx="5486038" cy="3085920"/>
          </a:xfrm>
          <a:prstGeom prst="rect">
            <a:avLst/>
          </a:prstGeom>
        </p:spPr>
      </p:sp>
      <p:sp>
        <p:nvSpPr>
          <p:cNvPr id="1833274965" name="PlaceHolder 2"/>
          <p:cNvSpPr>
            <a:spLocks noGrp="1"/>
          </p:cNvSpPr>
          <p:nvPr>
            <p:ph type="body"/>
          </p:nvPr>
        </p:nvSpPr>
        <p:spPr bwMode="auto">
          <a:xfrm>
            <a:off x="685800" y="4400640"/>
            <a:ext cx="5486038" cy="3600000"/>
          </a:xfrm>
          <a:prstGeom prst="rect">
            <a:avLst/>
          </a:prstGeom>
        </p:spPr>
        <p:txBody>
          <a:bodyPr>
            <a:noAutofit/>
          </a:bodyPr>
          <a:p>
            <a:pPr>
              <a:defRPr/>
            </a:pPr>
            <a:endParaRPr lang="en-US" sz="2000" b="0" strike="noStrike" spc="0">
              <a:latin typeface="Arial"/>
            </a:endParaRPr>
          </a:p>
        </p:txBody>
      </p:sp>
      <p:sp>
        <p:nvSpPr>
          <p:cNvPr id="170410779" name="TextShape 3"/>
          <p:cNvSpPr txBox="1"/>
          <p:nvPr/>
        </p:nvSpPr>
        <p:spPr bwMode="auto"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defRPr/>
            </a:pPr>
            <a:endParaRPr lang="en-US" sz="2400" b="0" strike="noStrike" spc="0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sldImg"/>
          </p:nvPr>
        </p:nvSpPr>
        <p:spPr bwMode="auto">
          <a:xfrm>
            <a:off x="685800" y="1143000"/>
            <a:ext cx="5486039" cy="3085920"/>
          </a:xfrm>
          <a:prstGeom prst="rect">
            <a:avLst/>
          </a:prstGeom>
        </p:spPr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 bwMode="auto">
          <a:xfrm>
            <a:off x="685800" y="4400640"/>
            <a:ext cx="5486039" cy="3600000"/>
          </a:xfrm>
          <a:prstGeom prst="rect">
            <a:avLst/>
          </a:prstGeom>
        </p:spPr>
        <p:txBody>
          <a:bodyPr>
            <a:noAutofit/>
          </a:bodyPr>
          <a:p>
            <a:pPr>
              <a:defRPr/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267" name="TextShape 3"/>
          <p:cNvSpPr txBox="1"/>
          <p:nvPr/>
        </p:nvSpPr>
        <p:spPr bwMode="auto"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defRPr/>
            </a:pPr>
            <a:endParaRPr lang="en-US" sz="2400" b="0" strike="noStrike" spc="-1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sldImg"/>
          </p:nvPr>
        </p:nvSpPr>
        <p:spPr bwMode="auto">
          <a:xfrm>
            <a:off x="685800" y="1143000"/>
            <a:ext cx="5486039" cy="3085920"/>
          </a:xfrm>
          <a:prstGeom prst="rect">
            <a:avLst/>
          </a:prstGeom>
        </p:spPr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 bwMode="auto">
          <a:xfrm>
            <a:off x="685800" y="4400640"/>
            <a:ext cx="5486039" cy="3600000"/>
          </a:xfrm>
          <a:prstGeom prst="rect">
            <a:avLst/>
          </a:prstGeom>
        </p:spPr>
        <p:txBody>
          <a:bodyPr>
            <a:noAutofit/>
          </a:bodyPr>
          <a:p>
            <a:pPr>
              <a:defRPr/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270" name="TextShape 3"/>
          <p:cNvSpPr txBox="1"/>
          <p:nvPr/>
        </p:nvSpPr>
        <p:spPr bwMode="auto"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defRPr/>
            </a:pPr>
            <a:endParaRPr lang="en-US" sz="2400" b="0" strike="noStrike" spc="-1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sldImg"/>
          </p:nvPr>
        </p:nvSpPr>
        <p:spPr bwMode="auto">
          <a:xfrm>
            <a:off x="685800" y="1143000"/>
            <a:ext cx="5486039" cy="3085920"/>
          </a:xfrm>
          <a:prstGeom prst="rect">
            <a:avLst/>
          </a:prstGeom>
        </p:spPr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 bwMode="auto">
          <a:xfrm>
            <a:off x="685800" y="4400640"/>
            <a:ext cx="5486039" cy="3600000"/>
          </a:xfrm>
          <a:prstGeom prst="rect">
            <a:avLst/>
          </a:prstGeom>
        </p:spPr>
        <p:txBody>
          <a:bodyPr>
            <a:noAutofit/>
          </a:bodyPr>
          <a:p>
            <a:pPr>
              <a:defRPr/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273" name="TextShape 3"/>
          <p:cNvSpPr txBox="1"/>
          <p:nvPr/>
        </p:nvSpPr>
        <p:spPr bwMode="auto"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defRPr/>
            </a:pPr>
            <a:endParaRPr lang="en-US" sz="2400" b="0" strike="noStrike" spc="-1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sldImg"/>
          </p:nvPr>
        </p:nvSpPr>
        <p:spPr bwMode="auto">
          <a:xfrm>
            <a:off x="685800" y="1143000"/>
            <a:ext cx="5486039" cy="3085920"/>
          </a:xfrm>
          <a:prstGeom prst="rect">
            <a:avLst/>
          </a:prstGeom>
        </p:spPr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 bwMode="auto">
          <a:xfrm>
            <a:off x="685800" y="4400640"/>
            <a:ext cx="5486039" cy="3600000"/>
          </a:xfrm>
          <a:prstGeom prst="rect">
            <a:avLst/>
          </a:prstGeom>
        </p:spPr>
        <p:txBody>
          <a:bodyPr>
            <a:noAutofit/>
          </a:bodyPr>
          <a:p>
            <a:pPr>
              <a:defRPr/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276" name="TextShape 3"/>
          <p:cNvSpPr txBox="1"/>
          <p:nvPr/>
        </p:nvSpPr>
        <p:spPr bwMode="auto"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defRPr/>
            </a:pPr>
            <a:endParaRPr lang="en-US" sz="2400" b="0" strike="noStrike" spc="-1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sldImg"/>
          </p:nvPr>
        </p:nvSpPr>
        <p:spPr bwMode="auto">
          <a:xfrm>
            <a:off x="685800" y="1143000"/>
            <a:ext cx="5486039" cy="3085920"/>
          </a:xfrm>
          <a:prstGeom prst="rect">
            <a:avLst/>
          </a:prstGeom>
        </p:spPr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 bwMode="auto">
          <a:xfrm>
            <a:off x="685800" y="4400640"/>
            <a:ext cx="5486039" cy="3600000"/>
          </a:xfrm>
          <a:prstGeom prst="rect">
            <a:avLst/>
          </a:prstGeom>
        </p:spPr>
        <p:txBody>
          <a:bodyPr>
            <a:noAutofit/>
          </a:bodyPr>
          <a:p>
            <a:pPr>
              <a:defRPr/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279" name="TextShape 3"/>
          <p:cNvSpPr txBox="1"/>
          <p:nvPr/>
        </p:nvSpPr>
        <p:spPr bwMode="auto"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defRPr/>
            </a:pPr>
            <a:endParaRPr lang="en-US" sz="2400" b="0" strike="noStrike" spc="-1">
              <a:latin typeface="Times New Roman"/>
            </a:endParaRP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OverTx" userDrawn="1">
  <p:cSld name="Title, Content over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18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0200"/>
            <a:ext cx="10972440" cy="21585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 bwMode="auto">
          <a:xfrm>
            <a:off x="609480" y="3964320"/>
            <a:ext cx="10972440" cy="21585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fourObj" userDrawn="1">
  <p:cSld name="Title, 4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18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0200"/>
            <a:ext cx="5354280" cy="21585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 bwMode="auto">
          <a:xfrm>
            <a:off x="6231960" y="1600200"/>
            <a:ext cx="5354280" cy="21585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 bwMode="auto">
          <a:xfrm>
            <a:off x="609480" y="3964320"/>
            <a:ext cx="5354280" cy="21585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body"/>
          </p:nvPr>
        </p:nvSpPr>
        <p:spPr bwMode="auto">
          <a:xfrm>
            <a:off x="6231960" y="3964320"/>
            <a:ext cx="5354280" cy="21585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Title, 6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18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0200"/>
            <a:ext cx="3533040" cy="21585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 bwMode="auto">
          <a:xfrm>
            <a:off x="4319640" y="1600200"/>
            <a:ext cx="3533040" cy="21585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 bwMode="auto">
          <a:xfrm>
            <a:off x="8029800" y="1600200"/>
            <a:ext cx="3533040" cy="21585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body"/>
          </p:nvPr>
        </p:nvSpPr>
        <p:spPr bwMode="auto">
          <a:xfrm>
            <a:off x="609480" y="3964320"/>
            <a:ext cx="3533040" cy="21585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  <p:sp>
        <p:nvSpPr>
          <p:cNvPr id="60" name="PlaceHolder 6"/>
          <p:cNvSpPr>
            <a:spLocks noGrp="1"/>
          </p:cNvSpPr>
          <p:nvPr>
            <p:ph type="body"/>
          </p:nvPr>
        </p:nvSpPr>
        <p:spPr bwMode="auto">
          <a:xfrm>
            <a:off x="4319640" y="3964320"/>
            <a:ext cx="3533040" cy="21585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  <p:sp>
        <p:nvSpPr>
          <p:cNvPr id="61" name="PlaceHolder 7"/>
          <p:cNvSpPr>
            <a:spLocks noGrp="1"/>
          </p:cNvSpPr>
          <p:nvPr>
            <p:ph type="body"/>
          </p:nvPr>
        </p:nvSpPr>
        <p:spPr bwMode="auto">
          <a:xfrm>
            <a:off x="8029800" y="3964320"/>
            <a:ext cx="3533040" cy="21585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x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18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 bwMode="auto">
          <a:xfrm>
            <a:off x="609480" y="1600200"/>
            <a:ext cx="10972440" cy="45255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,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18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0200"/>
            <a:ext cx="10972440" cy="45255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itle, 2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18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0200"/>
            <a:ext cx="5354280" cy="45255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 bwMode="auto">
          <a:xfrm>
            <a:off x="6231960" y="1600200"/>
            <a:ext cx="5354280" cy="45255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180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Only" userDrawn="1">
  <p:cSld name="Centere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 bwMode="auto">
          <a:xfrm>
            <a:off x="609480" y="274680"/>
            <a:ext cx="10972440" cy="52977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AndObj" userDrawn="1">
  <p:cSld name="Title, 2 Content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18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0200"/>
            <a:ext cx="5354280" cy="21585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 bwMode="auto">
          <a:xfrm>
            <a:off x="6231960" y="1600200"/>
            <a:ext cx="5354280" cy="45255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 bwMode="auto">
          <a:xfrm>
            <a:off x="609480" y="3964320"/>
            <a:ext cx="5354280" cy="21585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x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18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subTitle"/>
          </p:nvPr>
        </p:nvSpPr>
        <p:spPr bwMode="auto">
          <a:xfrm>
            <a:off x="609480" y="1600200"/>
            <a:ext cx="10972440" cy="45255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AndTwoObj" userDrawn="1">
  <p:cSld name="Title Content and 2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18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0200"/>
            <a:ext cx="5354280" cy="45255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 bwMode="auto">
          <a:xfrm>
            <a:off x="6231960" y="1600200"/>
            <a:ext cx="5354280" cy="21585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 bwMode="auto">
          <a:xfrm>
            <a:off x="6231960" y="3964320"/>
            <a:ext cx="5354280" cy="21585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OverTx" userDrawn="1">
  <p:cSld name="Title, 2 Content over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18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0200"/>
            <a:ext cx="5354280" cy="21585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 bwMode="auto">
          <a:xfrm>
            <a:off x="6231960" y="1600200"/>
            <a:ext cx="5354280" cy="21585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 bwMode="auto">
          <a:xfrm>
            <a:off x="609480" y="3964320"/>
            <a:ext cx="10972440" cy="21585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OverTx" userDrawn="1">
  <p:cSld name="Title, Content over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18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0200"/>
            <a:ext cx="10972440" cy="21585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 bwMode="auto">
          <a:xfrm>
            <a:off x="609480" y="3964320"/>
            <a:ext cx="10972440" cy="21585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fourObj" userDrawn="1">
  <p:cSld name="Title, 4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18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0200"/>
            <a:ext cx="5354280" cy="21585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 bwMode="auto">
          <a:xfrm>
            <a:off x="6231960" y="1600200"/>
            <a:ext cx="5354280" cy="21585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 bwMode="auto">
          <a:xfrm>
            <a:off x="609480" y="3964320"/>
            <a:ext cx="5354280" cy="21585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 bwMode="auto">
          <a:xfrm>
            <a:off x="6231960" y="3964320"/>
            <a:ext cx="5354280" cy="21585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Title, 6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18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0200"/>
            <a:ext cx="3533040" cy="21585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 bwMode="auto">
          <a:xfrm>
            <a:off x="4319640" y="1600200"/>
            <a:ext cx="3533040" cy="21585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 bwMode="auto">
          <a:xfrm>
            <a:off x="8029800" y="1600200"/>
            <a:ext cx="3533040" cy="21585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 bwMode="auto">
          <a:xfrm>
            <a:off x="609480" y="3964320"/>
            <a:ext cx="3533040" cy="21585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 bwMode="auto">
          <a:xfrm>
            <a:off x="4319640" y="3964320"/>
            <a:ext cx="3533040" cy="21585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 bwMode="auto">
          <a:xfrm>
            <a:off x="8029800" y="3964320"/>
            <a:ext cx="3533040" cy="21585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,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18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0200"/>
            <a:ext cx="10972440" cy="45255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itle, 2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18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0200"/>
            <a:ext cx="5354280" cy="45255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 bwMode="auto">
          <a:xfrm>
            <a:off x="6231960" y="1600200"/>
            <a:ext cx="5354280" cy="45255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180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Only" userDrawn="1">
  <p:cSld name="Centere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subTitle"/>
          </p:nvPr>
        </p:nvSpPr>
        <p:spPr bwMode="auto">
          <a:xfrm>
            <a:off x="609480" y="274680"/>
            <a:ext cx="10972440" cy="52977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AndObj" userDrawn="1">
  <p:cSld name="Title, 2 Content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18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0200"/>
            <a:ext cx="5354280" cy="21585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 bwMode="auto">
          <a:xfrm>
            <a:off x="6231960" y="1600200"/>
            <a:ext cx="5354280" cy="45255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 bwMode="auto">
          <a:xfrm>
            <a:off x="609480" y="3964320"/>
            <a:ext cx="5354280" cy="21585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AndTwoObj" userDrawn="1">
  <p:cSld name="Title Content and 2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18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0200"/>
            <a:ext cx="5354280" cy="45255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 bwMode="auto">
          <a:xfrm>
            <a:off x="6231960" y="1600200"/>
            <a:ext cx="5354280" cy="21585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 bwMode="auto">
          <a:xfrm>
            <a:off x="6231960" y="3964320"/>
            <a:ext cx="5354280" cy="21585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OverTx" userDrawn="1">
  <p:cSld name="Title, 2 Content over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18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0200"/>
            <a:ext cx="5354280" cy="21585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 bwMode="auto">
          <a:xfrm>
            <a:off x="6231960" y="1600200"/>
            <a:ext cx="5354280" cy="21585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 bwMode="auto">
          <a:xfrm>
            <a:off x="609480" y="3964320"/>
            <a:ext cx="10972440" cy="21585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g"/><Relationship Id="rId15" Type="http://schemas.openxmlformats.org/officeDocument/2006/relationships/image" Target="../media/image2.png"/><Relationship Id="rId16" Type="http://schemas.openxmlformats.org/officeDocument/2006/relationships/image" Target="../media/image3.png"/><Relationship Id="rId17" Type="http://schemas.openxmlformats.org/officeDocument/2006/relationships/image" Target="../media/image4.png"/></Relationships>
</file>

<file path=ppt/slideMasters/_rels/slideMaster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5.jpg"/><Relationship Id="rId15" Type="http://schemas.openxmlformats.org/officeDocument/2006/relationships/image" Target="../media/image6.png"/><Relationship Id="rId16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blipFill>
          <a:blip r:embed="rId14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0" name="Picture Placeholder 25" descr=""/>
          <p:cNvPicPr/>
          <p:nvPr/>
        </p:nvPicPr>
        <p:blipFill>
          <a:blip r:embed="rId15">
            <a:lum bright="70000" contrast="-70000"/>
          </a:blip>
          <a:stretch/>
        </p:blipFill>
        <p:spPr bwMode="auto">
          <a:xfrm>
            <a:off x="143280" y="116640"/>
            <a:ext cx="11904840" cy="6590160"/>
          </a:xfrm>
          <a:prstGeom prst="rect">
            <a:avLst/>
          </a:prstGeom>
          <a:ln>
            <a:noFill/>
          </a:ln>
        </p:spPr>
      </p:pic>
      <p:pic>
        <p:nvPicPr>
          <p:cNvPr id="1" name="Picture Placeholder 26" descr=""/>
          <p:cNvPicPr/>
          <p:nvPr/>
        </p:nvPicPr>
        <p:blipFill>
          <a:blip r:embed="rId16"/>
          <a:stretch/>
        </p:blipFill>
        <p:spPr bwMode="auto">
          <a:xfrm>
            <a:off x="-144719" y="-24120"/>
            <a:ext cx="12481200" cy="1538280"/>
          </a:xfrm>
          <a:prstGeom prst="rect">
            <a:avLst/>
          </a:prstGeom>
          <a:ln>
            <a:noFill/>
          </a:ln>
        </p:spPr>
      </p:pic>
      <p:grpSp>
        <p:nvGrpSpPr>
          <p:cNvPr id="2" name="Group 1"/>
          <p:cNvGrpSpPr/>
          <p:nvPr/>
        </p:nvGrpSpPr>
        <p:grpSpPr bwMode="auto">
          <a:xfrm>
            <a:off x="4197960" y="1074240"/>
            <a:ext cx="3795480" cy="122400"/>
            <a:chOff x="4197960" y="1074240"/>
            <a:chExt cx="3795480" cy="122400"/>
          </a:xfrm>
        </p:grpSpPr>
        <p:sp>
          <p:nvSpPr>
            <p:cNvPr id="3" name="CustomShape 2"/>
            <p:cNvSpPr/>
            <p:nvPr/>
          </p:nvSpPr>
          <p:spPr bwMode="auto">
            <a:xfrm>
              <a:off x="4197960" y="1102680"/>
              <a:ext cx="1785600" cy="32400"/>
            </a:xfrm>
            <a:custGeom>
              <a:avLst/>
              <a:gdLst/>
              <a:ahLst/>
              <a:cxnLst/>
              <a:rect l="l" t="t" r="r" b="b"/>
              <a:pathLst>
                <a:path w="3546443" h="163813" fill="norm" stroke="1" extrusionOk="0">
                  <a:moveTo>
                    <a:pt x="0" y="161926"/>
                  </a:moveTo>
                  <a:cubicBezTo>
                    <a:pt x="1019175" y="81757"/>
                    <a:pt x="2033566" y="222"/>
                    <a:pt x="2619375" y="1"/>
                  </a:cubicBezTo>
                  <a:cubicBezTo>
                    <a:pt x="3205184" y="-220"/>
                    <a:pt x="3674699" y="154116"/>
                    <a:pt x="3514853" y="160602"/>
                  </a:cubicBezTo>
                  <a:cubicBezTo>
                    <a:pt x="3355007" y="167088"/>
                    <a:pt x="657246" y="161705"/>
                    <a:pt x="85725" y="161926"/>
                  </a:cubicBezTo>
                  <a:lnTo>
                    <a:pt x="85725" y="161926"/>
                  </a:lnTo>
                </a:path>
              </a:pathLst>
            </a:custGeom>
            <a:solidFill>
              <a:srgbClr val="835A2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" name="CustomShape 3"/>
            <p:cNvSpPr/>
            <p:nvPr/>
          </p:nvSpPr>
          <p:spPr bwMode="auto">
            <a:xfrm flipV="1">
              <a:off x="4197960" y="1134000"/>
              <a:ext cx="1785600" cy="32400"/>
            </a:xfrm>
            <a:custGeom>
              <a:avLst/>
              <a:gdLst/>
              <a:ahLst/>
              <a:cxnLst/>
              <a:rect l="l" t="t" r="r" b="b"/>
              <a:pathLst>
                <a:path w="3546443" h="163813" fill="norm" stroke="1" extrusionOk="0">
                  <a:moveTo>
                    <a:pt x="0" y="161926"/>
                  </a:moveTo>
                  <a:cubicBezTo>
                    <a:pt x="1019175" y="81757"/>
                    <a:pt x="2033566" y="222"/>
                    <a:pt x="2619375" y="1"/>
                  </a:cubicBezTo>
                  <a:cubicBezTo>
                    <a:pt x="3205184" y="-220"/>
                    <a:pt x="3674699" y="154116"/>
                    <a:pt x="3514853" y="160602"/>
                  </a:cubicBezTo>
                  <a:cubicBezTo>
                    <a:pt x="3355007" y="167088"/>
                    <a:pt x="657246" y="161705"/>
                    <a:pt x="85725" y="161926"/>
                  </a:cubicBezTo>
                  <a:lnTo>
                    <a:pt x="85725" y="161926"/>
                  </a:lnTo>
                </a:path>
              </a:pathLst>
            </a:custGeom>
            <a:solidFill>
              <a:srgbClr val="835A2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" name="CustomShape 4"/>
            <p:cNvSpPr/>
            <p:nvPr/>
          </p:nvSpPr>
          <p:spPr bwMode="auto">
            <a:xfrm>
              <a:off x="5949000" y="1103760"/>
              <a:ext cx="79200" cy="62640"/>
            </a:xfrm>
            <a:prstGeom prst="ellipse">
              <a:avLst/>
            </a:prstGeom>
            <a:solidFill>
              <a:srgbClr val="835A2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" name="CustomShape 5"/>
            <p:cNvSpPr/>
            <p:nvPr/>
          </p:nvSpPr>
          <p:spPr bwMode="auto">
            <a:xfrm>
              <a:off x="6034320" y="1074240"/>
              <a:ext cx="154440" cy="122400"/>
            </a:xfrm>
            <a:prstGeom prst="ellipse">
              <a:avLst/>
            </a:prstGeom>
            <a:solidFill>
              <a:srgbClr val="835A2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7" name="Group 6"/>
            <p:cNvGrpSpPr/>
            <p:nvPr/>
          </p:nvGrpSpPr>
          <p:grpSpPr bwMode="auto">
            <a:xfrm>
              <a:off x="6189120" y="1101960"/>
              <a:ext cx="1804320" cy="64440"/>
              <a:chOff x="6189120" y="1101960"/>
              <a:chExt cx="1804320" cy="64440"/>
            </a:xfrm>
          </p:grpSpPr>
          <p:sp>
            <p:nvSpPr>
              <p:cNvPr id="8" name="CustomShape 7"/>
              <p:cNvSpPr/>
              <p:nvPr/>
            </p:nvSpPr>
            <p:spPr bwMode="auto">
              <a:xfrm flipH="1">
                <a:off x="6233039" y="1101960"/>
                <a:ext cx="1760400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3546443" h="163813" fill="norm" stroke="1" extrusionOk="0">
                    <a:moveTo>
                      <a:pt x="0" y="161926"/>
                    </a:moveTo>
                    <a:cubicBezTo>
                      <a:pt x="1019175" y="81757"/>
                      <a:pt x="2033566" y="222"/>
                      <a:pt x="2619375" y="1"/>
                    </a:cubicBezTo>
                    <a:cubicBezTo>
                      <a:pt x="3205184" y="-220"/>
                      <a:pt x="3674699" y="154116"/>
                      <a:pt x="3514853" y="160602"/>
                    </a:cubicBezTo>
                    <a:cubicBezTo>
                      <a:pt x="3355007" y="167088"/>
                      <a:pt x="657246" y="161705"/>
                      <a:pt x="85725" y="161926"/>
                    </a:cubicBezTo>
                    <a:lnTo>
                      <a:pt x="85725" y="161926"/>
                    </a:lnTo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" name="CustomShape 8"/>
              <p:cNvSpPr/>
              <p:nvPr/>
            </p:nvSpPr>
            <p:spPr bwMode="auto">
              <a:xfrm flipH="1" flipV="1">
                <a:off x="6233039" y="1134000"/>
                <a:ext cx="1760400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3546443" h="163813" fill="norm" stroke="1" extrusionOk="0">
                    <a:moveTo>
                      <a:pt x="0" y="161926"/>
                    </a:moveTo>
                    <a:cubicBezTo>
                      <a:pt x="1019175" y="81757"/>
                      <a:pt x="2033566" y="222"/>
                      <a:pt x="2619375" y="1"/>
                    </a:cubicBezTo>
                    <a:cubicBezTo>
                      <a:pt x="3205184" y="-220"/>
                      <a:pt x="3674699" y="154116"/>
                      <a:pt x="3514853" y="160602"/>
                    </a:cubicBezTo>
                    <a:cubicBezTo>
                      <a:pt x="3355007" y="167088"/>
                      <a:pt x="657246" y="161705"/>
                      <a:pt x="85725" y="161926"/>
                    </a:cubicBezTo>
                    <a:lnTo>
                      <a:pt x="85725" y="161926"/>
                    </a:lnTo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" name="CustomShape 9"/>
              <p:cNvSpPr/>
              <p:nvPr/>
            </p:nvSpPr>
            <p:spPr bwMode="auto">
              <a:xfrm flipH="1">
                <a:off x="6188760" y="1103400"/>
                <a:ext cx="78120" cy="62640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11" name="PlaceHolder 10"/>
          <p:cNvSpPr>
            <a:spLocks noGrp="1"/>
          </p:cNvSpPr>
          <p:nvPr>
            <p:ph type="dt"/>
          </p:nvPr>
        </p:nvSpPr>
        <p:spPr bwMode="auto">
          <a:xfrm>
            <a:off x="578160" y="6165360"/>
            <a:ext cx="284436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  <a:defRPr/>
            </a:pPr>
            <a:fld id="{E7DDC3AF-952F-4222-B006-AC110E8E3607}" type="datetime">
              <a:rPr lang="en-US" sz="1800" b="0" strike="noStrike" spc="-1">
                <a:solidFill>
                  <a:srgbClr val="603636"/>
                </a:solidFill>
                <a:latin typeface="Times New Roman"/>
                <a:ea typeface="Arial"/>
              </a:rPr>
              <a:t>3/26/25</a:t>
            </a:fld>
            <a:endParaRPr lang="en-US" sz="1800" b="0" strike="noStrike" spc="-1">
              <a:latin typeface="Times New Roman"/>
            </a:endParaRPr>
          </a:p>
        </p:txBody>
      </p:sp>
      <p:sp>
        <p:nvSpPr>
          <p:cNvPr id="12" name="PlaceHolder 11"/>
          <p:cNvSpPr>
            <a:spLocks noGrp="1"/>
          </p:cNvSpPr>
          <p:nvPr>
            <p:ph type="ftr"/>
          </p:nvPr>
        </p:nvSpPr>
        <p:spPr bwMode="auto">
          <a:xfrm>
            <a:off x="4133880" y="6165360"/>
            <a:ext cx="386028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p>
            <a:pPr>
              <a:defRPr/>
            </a:pPr>
            <a:endParaRPr lang="en-US" sz="2400" b="0" strike="noStrike" spc="-1">
              <a:latin typeface="Times New Roman"/>
            </a:endParaRPr>
          </a:p>
        </p:txBody>
      </p:sp>
      <p:sp>
        <p:nvSpPr>
          <p:cNvPr id="13" name="PlaceHolder 12"/>
          <p:cNvSpPr>
            <a:spLocks noGrp="1"/>
          </p:cNvSpPr>
          <p:nvPr>
            <p:ph type="sldNum"/>
          </p:nvPr>
        </p:nvSpPr>
        <p:spPr bwMode="auto">
          <a:xfrm>
            <a:off x="8705880" y="6165360"/>
            <a:ext cx="284436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  <a:defRPr/>
            </a:pPr>
            <a:fld id="{887E5A80-03ED-437D-BE02-0D2EC4DE6F4B}" type="slidenum">
              <a:rPr lang="en-US" sz="1800" b="0" strike="noStrike" spc="-1">
                <a:solidFill>
                  <a:srgbClr val="603636"/>
                </a:solidFill>
                <a:latin typeface="Times New Roman"/>
                <a:ea typeface="Arial"/>
              </a:rPr>
              <a:t>&lt;编号&gt;</a:t>
            </a:fld>
            <a:endParaRPr lang="en-US" sz="1800" b="0" strike="noStrike" spc="-1">
              <a:latin typeface="Times New Roman"/>
            </a:endParaRPr>
          </a:p>
        </p:txBody>
      </p:sp>
      <p:pic>
        <p:nvPicPr>
          <p:cNvPr id="14" name="Picture Placeholder 18" descr=""/>
          <p:cNvPicPr/>
          <p:nvPr/>
        </p:nvPicPr>
        <p:blipFill>
          <a:blip r:embed="rId17">
            <a:lum bright="70000" contrast="-70000"/>
          </a:blip>
          <a:stretch/>
        </p:blipFill>
        <p:spPr bwMode="auto">
          <a:xfrm>
            <a:off x="143280" y="116640"/>
            <a:ext cx="11904840" cy="6590160"/>
          </a:xfrm>
          <a:prstGeom prst="rect">
            <a:avLst/>
          </a:prstGeom>
          <a:ln>
            <a:noFill/>
          </a:ln>
        </p:spPr>
      </p:pic>
      <p:grpSp>
        <p:nvGrpSpPr>
          <p:cNvPr id="15" name="Group 13"/>
          <p:cNvGrpSpPr/>
          <p:nvPr/>
        </p:nvGrpSpPr>
        <p:grpSpPr bwMode="auto">
          <a:xfrm>
            <a:off x="3215519" y="3786840"/>
            <a:ext cx="5760720" cy="158040"/>
            <a:chOff x="3215519" y="3786840"/>
            <a:chExt cx="5760720" cy="158040"/>
          </a:xfrm>
        </p:grpSpPr>
        <p:sp>
          <p:nvSpPr>
            <p:cNvPr id="16" name="CustomShape 14"/>
            <p:cNvSpPr/>
            <p:nvPr/>
          </p:nvSpPr>
          <p:spPr bwMode="auto">
            <a:xfrm>
              <a:off x="3215519" y="3823920"/>
              <a:ext cx="2710080" cy="42120"/>
            </a:xfrm>
            <a:custGeom>
              <a:avLst/>
              <a:gdLst/>
              <a:ahLst/>
              <a:cxnLst/>
              <a:rect l="l" t="t" r="r" b="b"/>
              <a:pathLst>
                <a:path w="3546443" h="163813" fill="norm" stroke="1" extrusionOk="0">
                  <a:moveTo>
                    <a:pt x="0" y="161926"/>
                  </a:moveTo>
                  <a:cubicBezTo>
                    <a:pt x="1019175" y="81757"/>
                    <a:pt x="2033566" y="222"/>
                    <a:pt x="2619375" y="1"/>
                  </a:cubicBezTo>
                  <a:cubicBezTo>
                    <a:pt x="3205184" y="-220"/>
                    <a:pt x="3674699" y="154116"/>
                    <a:pt x="3514853" y="160602"/>
                  </a:cubicBezTo>
                  <a:cubicBezTo>
                    <a:pt x="3355007" y="167088"/>
                    <a:pt x="657246" y="161705"/>
                    <a:pt x="85725" y="161926"/>
                  </a:cubicBezTo>
                  <a:lnTo>
                    <a:pt x="85725" y="161926"/>
                  </a:lnTo>
                </a:path>
              </a:pathLst>
            </a:custGeom>
            <a:solidFill>
              <a:srgbClr val="835A2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" name="CustomShape 15"/>
            <p:cNvSpPr/>
            <p:nvPr/>
          </p:nvSpPr>
          <p:spPr bwMode="auto">
            <a:xfrm flipV="1">
              <a:off x="3215519" y="3863880"/>
              <a:ext cx="2710080" cy="42120"/>
            </a:xfrm>
            <a:custGeom>
              <a:avLst/>
              <a:gdLst/>
              <a:ahLst/>
              <a:cxnLst/>
              <a:rect l="l" t="t" r="r" b="b"/>
              <a:pathLst>
                <a:path w="3546443" h="163813" fill="norm" stroke="1" extrusionOk="0">
                  <a:moveTo>
                    <a:pt x="0" y="161926"/>
                  </a:moveTo>
                  <a:cubicBezTo>
                    <a:pt x="1019175" y="81757"/>
                    <a:pt x="2033566" y="222"/>
                    <a:pt x="2619375" y="1"/>
                  </a:cubicBezTo>
                  <a:cubicBezTo>
                    <a:pt x="3205184" y="-220"/>
                    <a:pt x="3674699" y="154116"/>
                    <a:pt x="3514853" y="160602"/>
                  </a:cubicBezTo>
                  <a:cubicBezTo>
                    <a:pt x="3355007" y="167088"/>
                    <a:pt x="657246" y="161705"/>
                    <a:pt x="85725" y="161926"/>
                  </a:cubicBezTo>
                  <a:lnTo>
                    <a:pt x="85725" y="161926"/>
                  </a:lnTo>
                </a:path>
              </a:pathLst>
            </a:custGeom>
            <a:solidFill>
              <a:srgbClr val="835A2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" name="CustomShape 16"/>
            <p:cNvSpPr/>
            <p:nvPr/>
          </p:nvSpPr>
          <p:spPr bwMode="auto">
            <a:xfrm>
              <a:off x="5872680" y="3825360"/>
              <a:ext cx="120600" cy="81000"/>
            </a:xfrm>
            <a:prstGeom prst="ellipse">
              <a:avLst/>
            </a:prstGeom>
            <a:solidFill>
              <a:srgbClr val="835A2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" name="CustomShape 17"/>
            <p:cNvSpPr/>
            <p:nvPr/>
          </p:nvSpPr>
          <p:spPr bwMode="auto">
            <a:xfrm>
              <a:off x="6002640" y="3786840"/>
              <a:ext cx="234719" cy="158040"/>
            </a:xfrm>
            <a:prstGeom prst="ellipse">
              <a:avLst/>
            </a:prstGeom>
            <a:solidFill>
              <a:srgbClr val="835A2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0" name="Group 18"/>
            <p:cNvGrpSpPr/>
            <p:nvPr/>
          </p:nvGrpSpPr>
          <p:grpSpPr bwMode="auto">
            <a:xfrm>
              <a:off x="6237720" y="3823200"/>
              <a:ext cx="2738519" cy="82800"/>
              <a:chOff x="6237720" y="3823200"/>
              <a:chExt cx="2738519" cy="82800"/>
            </a:xfrm>
          </p:grpSpPr>
          <p:sp>
            <p:nvSpPr>
              <p:cNvPr id="21" name="CustomShape 19"/>
              <p:cNvSpPr/>
              <p:nvPr/>
            </p:nvSpPr>
            <p:spPr bwMode="auto">
              <a:xfrm flipH="1">
                <a:off x="6304320" y="3823200"/>
                <a:ext cx="2671920" cy="42120"/>
              </a:xfrm>
              <a:custGeom>
                <a:avLst/>
                <a:gdLst/>
                <a:ahLst/>
                <a:cxnLst/>
                <a:rect l="l" t="t" r="r" b="b"/>
                <a:pathLst>
                  <a:path w="3546443" h="163813" fill="norm" stroke="1" extrusionOk="0">
                    <a:moveTo>
                      <a:pt x="0" y="161926"/>
                    </a:moveTo>
                    <a:cubicBezTo>
                      <a:pt x="1019175" y="81757"/>
                      <a:pt x="2033566" y="222"/>
                      <a:pt x="2619375" y="1"/>
                    </a:cubicBezTo>
                    <a:cubicBezTo>
                      <a:pt x="3205184" y="-220"/>
                      <a:pt x="3674699" y="154116"/>
                      <a:pt x="3514853" y="160602"/>
                    </a:cubicBezTo>
                    <a:cubicBezTo>
                      <a:pt x="3355007" y="167088"/>
                      <a:pt x="657246" y="161705"/>
                      <a:pt x="85725" y="161926"/>
                    </a:cubicBezTo>
                    <a:lnTo>
                      <a:pt x="85725" y="161926"/>
                    </a:lnTo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" name="CustomShape 20"/>
              <p:cNvSpPr/>
              <p:nvPr/>
            </p:nvSpPr>
            <p:spPr bwMode="auto">
              <a:xfrm flipH="1" flipV="1">
                <a:off x="6304320" y="3863519"/>
                <a:ext cx="2671920" cy="42120"/>
              </a:xfrm>
              <a:custGeom>
                <a:avLst/>
                <a:gdLst/>
                <a:ahLst/>
                <a:cxnLst/>
                <a:rect l="l" t="t" r="r" b="b"/>
                <a:pathLst>
                  <a:path w="3546443" h="163813" fill="norm" stroke="1" extrusionOk="0">
                    <a:moveTo>
                      <a:pt x="0" y="161926"/>
                    </a:moveTo>
                    <a:cubicBezTo>
                      <a:pt x="1019175" y="81757"/>
                      <a:pt x="2033566" y="222"/>
                      <a:pt x="2619375" y="1"/>
                    </a:cubicBezTo>
                    <a:cubicBezTo>
                      <a:pt x="3205184" y="-220"/>
                      <a:pt x="3674699" y="154116"/>
                      <a:pt x="3514853" y="160602"/>
                    </a:cubicBezTo>
                    <a:cubicBezTo>
                      <a:pt x="3355007" y="167088"/>
                      <a:pt x="657246" y="161705"/>
                      <a:pt x="85725" y="161926"/>
                    </a:cubicBezTo>
                    <a:lnTo>
                      <a:pt x="85725" y="161926"/>
                    </a:lnTo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" name="CustomShape 21"/>
              <p:cNvSpPr/>
              <p:nvPr/>
            </p:nvSpPr>
            <p:spPr bwMode="auto">
              <a:xfrm flipH="1">
                <a:off x="6237720" y="3825000"/>
                <a:ext cx="118800" cy="81000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24" name="PlaceHolder 22"/>
          <p:cNvSpPr>
            <a:spLocks noGrp="1"/>
          </p:cNvSpPr>
          <p:nvPr>
            <p:ph type="title"/>
          </p:nvPr>
        </p:nvSpPr>
        <p:spPr bwMode="auto">
          <a:xfrm>
            <a:off x="2087640" y="2608200"/>
            <a:ext cx="8064360" cy="80316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  <a:spcBef>
                <a:spcPts val="397"/>
              </a:spcBef>
              <a:defRPr/>
            </a:pPr>
            <a:r>
              <a:rPr lang="en-US" sz="3200" b="1" strike="noStrike" spc="-1">
                <a:solidFill>
                  <a:srgbClr val="6C4315"/>
                </a:solidFill>
                <a:latin typeface="Arial"/>
                <a:ea typeface="Arial"/>
              </a:rPr>
              <a:t>Click to edit Master title style</a:t>
            </a:r>
            <a:endParaRPr lang="en-US" sz="3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5" name="PlaceHolder 23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zh-CN" sz="2800" b="0" strike="noStrike" spc="26">
                <a:solidFill>
                  <a:srgbClr val="603636"/>
                </a:solidFill>
                <a:latin typeface="Times New Roman"/>
              </a:rPr>
              <a:t>点击鼠标编辑大纲文字格式</a:t>
            </a: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zh-CN" sz="2000" b="0" strike="noStrike" spc="-1">
                <a:solidFill>
                  <a:srgbClr val="603636"/>
                </a:solidFill>
                <a:latin typeface="Times New Roman"/>
              </a:rPr>
              <a:t>第二个大纲级</a:t>
            </a:r>
            <a:endParaRPr lang="en-US" sz="2000" b="0" strike="noStrike" spc="-1">
              <a:solidFill>
                <a:srgbClr val="603636"/>
              </a:solidFill>
              <a:latin typeface="Times New Roman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zh-CN" sz="1800" b="0" strike="noStrike" spc="-1">
                <a:solidFill>
                  <a:srgbClr val="835A2D"/>
                </a:solidFill>
                <a:latin typeface="Times New Roman"/>
              </a:rPr>
              <a:t>第三大纲级别</a:t>
            </a:r>
            <a:endParaRPr lang="en-US" sz="1800" b="0" strike="noStrike" spc="-1">
              <a:solidFill>
                <a:srgbClr val="835A2D"/>
              </a:solidFill>
              <a:latin typeface="Times New Roman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zh-CN" sz="1800" b="0" strike="noStrike" spc="-1">
                <a:solidFill>
                  <a:srgbClr val="603636"/>
                </a:solidFill>
                <a:latin typeface="Times New Roman"/>
              </a:rPr>
              <a:t>第四大纲级别</a:t>
            </a:r>
            <a:endParaRPr lang="en-US" sz="1800" b="0" strike="noStrike" spc="-1">
              <a:solidFill>
                <a:srgbClr val="603636"/>
              </a:solidFill>
              <a:latin typeface="Times New Roman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zh-CN" sz="2000" b="0" strike="noStrike" spc="-1">
                <a:solidFill>
                  <a:srgbClr val="603636"/>
                </a:solidFill>
                <a:latin typeface="Times New Roman"/>
              </a:rPr>
              <a:t>第五大纲级别</a:t>
            </a:r>
            <a:endParaRPr lang="en-US" sz="2000" b="0" strike="noStrike" spc="-1">
              <a:solidFill>
                <a:srgbClr val="603636"/>
              </a:solidFill>
              <a:latin typeface="Times New Roman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zh-CN" sz="2000" b="0" strike="noStrike" spc="-1">
                <a:solidFill>
                  <a:srgbClr val="603636"/>
                </a:solidFill>
                <a:latin typeface="Times New Roman"/>
              </a:rPr>
              <a:t>第六大纲级别</a:t>
            </a:r>
            <a:endParaRPr lang="en-US" sz="2000" b="0" strike="noStrike" spc="-1">
              <a:solidFill>
                <a:srgbClr val="603636"/>
              </a:solidFill>
              <a:latin typeface="Times New Roman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zh-CN" sz="2000" b="0" strike="noStrike" spc="-1">
                <a:solidFill>
                  <a:srgbClr val="603636"/>
                </a:solidFill>
                <a:latin typeface="Times New Roman"/>
              </a:rPr>
              <a:t>第七大纲级别</a:t>
            </a:r>
            <a:endParaRPr lang="en-US" sz="2000" b="0" strike="noStrike" spc="-1">
              <a:solidFill>
                <a:srgbClr val="603636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blipFill>
          <a:blip r:embed="rId14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2" name="Picture Placeholder 25" descr=""/>
          <p:cNvPicPr/>
          <p:nvPr/>
        </p:nvPicPr>
        <p:blipFill>
          <a:blip r:embed="rId15">
            <a:lum bright="70000" contrast="-70000"/>
          </a:blip>
          <a:stretch/>
        </p:blipFill>
        <p:spPr bwMode="auto">
          <a:xfrm>
            <a:off x="143280" y="116640"/>
            <a:ext cx="11904840" cy="6590160"/>
          </a:xfrm>
          <a:prstGeom prst="rect">
            <a:avLst/>
          </a:prstGeom>
          <a:ln>
            <a:noFill/>
          </a:ln>
        </p:spPr>
      </p:pic>
      <p:pic>
        <p:nvPicPr>
          <p:cNvPr id="63" name="Picture Placeholder 26" descr=""/>
          <p:cNvPicPr/>
          <p:nvPr/>
        </p:nvPicPr>
        <p:blipFill>
          <a:blip r:embed="rId16"/>
          <a:stretch/>
        </p:blipFill>
        <p:spPr bwMode="auto">
          <a:xfrm>
            <a:off x="-144719" y="-24120"/>
            <a:ext cx="12481200" cy="1538280"/>
          </a:xfrm>
          <a:prstGeom prst="rect">
            <a:avLst/>
          </a:prstGeom>
          <a:ln>
            <a:noFill/>
          </a:ln>
        </p:spPr>
      </p:pic>
      <p:grpSp>
        <p:nvGrpSpPr>
          <p:cNvPr id="64" name="Group 1"/>
          <p:cNvGrpSpPr/>
          <p:nvPr/>
        </p:nvGrpSpPr>
        <p:grpSpPr bwMode="auto">
          <a:xfrm>
            <a:off x="4197960" y="1074240"/>
            <a:ext cx="3795480" cy="122400"/>
            <a:chOff x="4197960" y="1074240"/>
            <a:chExt cx="3795480" cy="122400"/>
          </a:xfrm>
        </p:grpSpPr>
        <p:sp>
          <p:nvSpPr>
            <p:cNvPr id="65" name="CustomShape 2"/>
            <p:cNvSpPr/>
            <p:nvPr/>
          </p:nvSpPr>
          <p:spPr bwMode="auto">
            <a:xfrm>
              <a:off x="4197960" y="1102680"/>
              <a:ext cx="1785600" cy="32400"/>
            </a:xfrm>
            <a:custGeom>
              <a:avLst/>
              <a:gdLst/>
              <a:ahLst/>
              <a:cxnLst/>
              <a:rect l="l" t="t" r="r" b="b"/>
              <a:pathLst>
                <a:path w="3546443" h="163813" fill="norm" stroke="1" extrusionOk="0">
                  <a:moveTo>
                    <a:pt x="0" y="161926"/>
                  </a:moveTo>
                  <a:cubicBezTo>
                    <a:pt x="1019175" y="81757"/>
                    <a:pt x="2033566" y="222"/>
                    <a:pt x="2619375" y="1"/>
                  </a:cubicBezTo>
                  <a:cubicBezTo>
                    <a:pt x="3205184" y="-220"/>
                    <a:pt x="3674699" y="154116"/>
                    <a:pt x="3514853" y="160602"/>
                  </a:cubicBezTo>
                  <a:cubicBezTo>
                    <a:pt x="3355007" y="167088"/>
                    <a:pt x="657246" y="161705"/>
                    <a:pt x="85725" y="161926"/>
                  </a:cubicBezTo>
                  <a:lnTo>
                    <a:pt x="85725" y="161926"/>
                  </a:lnTo>
                </a:path>
              </a:pathLst>
            </a:custGeom>
            <a:solidFill>
              <a:srgbClr val="835A2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" name="CustomShape 3"/>
            <p:cNvSpPr/>
            <p:nvPr/>
          </p:nvSpPr>
          <p:spPr bwMode="auto">
            <a:xfrm flipV="1">
              <a:off x="4197960" y="1134000"/>
              <a:ext cx="1785600" cy="32400"/>
            </a:xfrm>
            <a:custGeom>
              <a:avLst/>
              <a:gdLst/>
              <a:ahLst/>
              <a:cxnLst/>
              <a:rect l="l" t="t" r="r" b="b"/>
              <a:pathLst>
                <a:path w="3546443" h="163813" fill="norm" stroke="1" extrusionOk="0">
                  <a:moveTo>
                    <a:pt x="0" y="161926"/>
                  </a:moveTo>
                  <a:cubicBezTo>
                    <a:pt x="1019175" y="81757"/>
                    <a:pt x="2033566" y="222"/>
                    <a:pt x="2619375" y="1"/>
                  </a:cubicBezTo>
                  <a:cubicBezTo>
                    <a:pt x="3205184" y="-220"/>
                    <a:pt x="3674699" y="154116"/>
                    <a:pt x="3514853" y="160602"/>
                  </a:cubicBezTo>
                  <a:cubicBezTo>
                    <a:pt x="3355007" y="167088"/>
                    <a:pt x="657246" y="161705"/>
                    <a:pt x="85725" y="161926"/>
                  </a:cubicBezTo>
                  <a:lnTo>
                    <a:pt x="85725" y="161926"/>
                  </a:lnTo>
                </a:path>
              </a:pathLst>
            </a:custGeom>
            <a:solidFill>
              <a:srgbClr val="835A2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" name="CustomShape 4"/>
            <p:cNvSpPr/>
            <p:nvPr/>
          </p:nvSpPr>
          <p:spPr bwMode="auto">
            <a:xfrm>
              <a:off x="5949000" y="1103760"/>
              <a:ext cx="79200" cy="62640"/>
            </a:xfrm>
            <a:prstGeom prst="ellipse">
              <a:avLst/>
            </a:prstGeom>
            <a:solidFill>
              <a:srgbClr val="835A2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" name="CustomShape 5"/>
            <p:cNvSpPr/>
            <p:nvPr/>
          </p:nvSpPr>
          <p:spPr bwMode="auto">
            <a:xfrm>
              <a:off x="6034320" y="1074240"/>
              <a:ext cx="154440" cy="122400"/>
            </a:xfrm>
            <a:prstGeom prst="ellipse">
              <a:avLst/>
            </a:prstGeom>
            <a:solidFill>
              <a:srgbClr val="835A2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9" name="Group 6"/>
            <p:cNvGrpSpPr/>
            <p:nvPr/>
          </p:nvGrpSpPr>
          <p:grpSpPr bwMode="auto">
            <a:xfrm>
              <a:off x="6189120" y="1101960"/>
              <a:ext cx="1804320" cy="64440"/>
              <a:chOff x="6189120" y="1101960"/>
              <a:chExt cx="1804320" cy="64440"/>
            </a:xfrm>
          </p:grpSpPr>
          <p:sp>
            <p:nvSpPr>
              <p:cNvPr id="70" name="CustomShape 7"/>
              <p:cNvSpPr/>
              <p:nvPr/>
            </p:nvSpPr>
            <p:spPr bwMode="auto">
              <a:xfrm flipH="1">
                <a:off x="6233039" y="1101960"/>
                <a:ext cx="1760400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3546443" h="163813" fill="norm" stroke="1" extrusionOk="0">
                    <a:moveTo>
                      <a:pt x="0" y="161926"/>
                    </a:moveTo>
                    <a:cubicBezTo>
                      <a:pt x="1019175" y="81757"/>
                      <a:pt x="2033566" y="222"/>
                      <a:pt x="2619375" y="1"/>
                    </a:cubicBezTo>
                    <a:cubicBezTo>
                      <a:pt x="3205184" y="-220"/>
                      <a:pt x="3674699" y="154116"/>
                      <a:pt x="3514853" y="160602"/>
                    </a:cubicBezTo>
                    <a:cubicBezTo>
                      <a:pt x="3355007" y="167088"/>
                      <a:pt x="657246" y="161705"/>
                      <a:pt x="85725" y="161926"/>
                    </a:cubicBezTo>
                    <a:lnTo>
                      <a:pt x="85725" y="161926"/>
                    </a:lnTo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" name="CustomShape 8"/>
              <p:cNvSpPr/>
              <p:nvPr/>
            </p:nvSpPr>
            <p:spPr bwMode="auto">
              <a:xfrm flipH="1" flipV="1">
                <a:off x="6233039" y="1134000"/>
                <a:ext cx="1760400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3546443" h="163813" fill="norm" stroke="1" extrusionOk="0">
                    <a:moveTo>
                      <a:pt x="0" y="161926"/>
                    </a:moveTo>
                    <a:cubicBezTo>
                      <a:pt x="1019175" y="81757"/>
                      <a:pt x="2033566" y="222"/>
                      <a:pt x="2619375" y="1"/>
                    </a:cubicBezTo>
                    <a:cubicBezTo>
                      <a:pt x="3205184" y="-220"/>
                      <a:pt x="3674699" y="154116"/>
                      <a:pt x="3514853" y="160602"/>
                    </a:cubicBezTo>
                    <a:cubicBezTo>
                      <a:pt x="3355007" y="167088"/>
                      <a:pt x="657246" y="161705"/>
                      <a:pt x="85725" y="161926"/>
                    </a:cubicBezTo>
                    <a:lnTo>
                      <a:pt x="85725" y="161926"/>
                    </a:lnTo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" name="CustomShape 9"/>
              <p:cNvSpPr/>
              <p:nvPr/>
            </p:nvSpPr>
            <p:spPr bwMode="auto">
              <a:xfrm flipH="1">
                <a:off x="6188760" y="1103400"/>
                <a:ext cx="78120" cy="62640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73" name="PlaceHolder 10"/>
          <p:cNvSpPr>
            <a:spLocks noGrp="1"/>
          </p:cNvSpPr>
          <p:nvPr>
            <p:ph type="dt"/>
          </p:nvPr>
        </p:nvSpPr>
        <p:spPr bwMode="auto">
          <a:xfrm>
            <a:off x="578160" y="6165360"/>
            <a:ext cx="284436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  <a:defRPr/>
            </a:pPr>
            <a:fld id="{BFA5058E-C1C2-4ECB-8BA2-E1CB7EF90DF8}" type="datetime">
              <a:rPr lang="en-US" sz="1800" b="0" strike="noStrike" spc="-1">
                <a:solidFill>
                  <a:srgbClr val="603636"/>
                </a:solidFill>
                <a:latin typeface="Times New Roman"/>
                <a:ea typeface="Arial"/>
              </a:rPr>
              <a:t>3/26/25</a:t>
            </a:fld>
            <a:endParaRPr lang="en-US" sz="1800" b="0" strike="noStrike" spc="-1">
              <a:latin typeface="Times New Roman"/>
            </a:endParaRPr>
          </a:p>
        </p:txBody>
      </p:sp>
      <p:sp>
        <p:nvSpPr>
          <p:cNvPr id="74" name="PlaceHolder 11"/>
          <p:cNvSpPr>
            <a:spLocks noGrp="1"/>
          </p:cNvSpPr>
          <p:nvPr>
            <p:ph type="ftr"/>
          </p:nvPr>
        </p:nvSpPr>
        <p:spPr bwMode="auto">
          <a:xfrm>
            <a:off x="4133880" y="6165360"/>
            <a:ext cx="386028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p>
            <a:pPr>
              <a:defRPr/>
            </a:pPr>
            <a:endParaRPr lang="en-US" sz="2400" b="0" strike="noStrike" spc="-1">
              <a:latin typeface="Times New Roman"/>
            </a:endParaRPr>
          </a:p>
        </p:txBody>
      </p:sp>
      <p:sp>
        <p:nvSpPr>
          <p:cNvPr id="75" name="PlaceHolder 12"/>
          <p:cNvSpPr>
            <a:spLocks noGrp="1"/>
          </p:cNvSpPr>
          <p:nvPr>
            <p:ph type="sldNum"/>
          </p:nvPr>
        </p:nvSpPr>
        <p:spPr bwMode="auto">
          <a:xfrm>
            <a:off x="8705880" y="6165360"/>
            <a:ext cx="284436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  <a:defRPr/>
            </a:pPr>
            <a:fld id="{740F46B9-6BA7-479F-9CAB-602398EFFB74}" type="slidenum">
              <a:rPr lang="en-US" sz="1800" b="0" strike="noStrike" spc="-1">
                <a:solidFill>
                  <a:srgbClr val="603636"/>
                </a:solidFill>
                <a:latin typeface="Times New Roman"/>
                <a:ea typeface="Arial"/>
              </a:rPr>
              <a:t>&lt;编号&gt;</a:t>
            </a:fld>
            <a:endParaRPr lang="en-US" sz="1800" b="0" strike="noStrike" spc="-1">
              <a:latin typeface="Times New Roman"/>
            </a:endParaRPr>
          </a:p>
        </p:txBody>
      </p:sp>
      <p:sp>
        <p:nvSpPr>
          <p:cNvPr id="76" name="PlaceHolder 13"/>
          <p:cNvSpPr>
            <a:spLocks noGrp="1"/>
          </p:cNvSpPr>
          <p:nvPr>
            <p:ph type="title"/>
          </p:nvPr>
        </p:nvSpPr>
        <p:spPr bwMode="auto">
          <a:xfrm>
            <a:off x="609480" y="274680"/>
            <a:ext cx="10972440" cy="1142640"/>
          </a:xfrm>
          <a:prstGeom prst="rect">
            <a:avLst/>
          </a:prstGeom>
        </p:spPr>
        <p:txBody>
          <a:bodyPr anchor="ctr">
            <a:normAutofit/>
          </a:bodyPr>
          <a:p>
            <a:pPr algn="ctr">
              <a:lnSpc>
                <a:spcPct val="100000"/>
              </a:lnSpc>
              <a:spcBef>
                <a:spcPts val="397"/>
              </a:spcBef>
              <a:defRPr/>
            </a:pPr>
            <a:r>
              <a:rPr lang="en-US" sz="3200" b="1" strike="noStrike" spc="-1">
                <a:solidFill>
                  <a:srgbClr val="6C4315"/>
                </a:solidFill>
                <a:latin typeface="Arial"/>
                <a:ea typeface="Arial"/>
              </a:rPr>
              <a:t>Click to edit Master title style</a:t>
            </a:r>
            <a:endParaRPr lang="en-US" sz="3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7" name="PlaceHolder 14"/>
          <p:cNvSpPr>
            <a:spLocks noGrp="1"/>
          </p:cNvSpPr>
          <p:nvPr>
            <p:ph type="body"/>
          </p:nvPr>
        </p:nvSpPr>
        <p:spPr bwMode="auto">
          <a:xfrm>
            <a:off x="609480" y="1600200"/>
            <a:ext cx="10972440" cy="4525560"/>
          </a:xfrm>
          <a:prstGeom prst="rect">
            <a:avLst/>
          </a:prstGeom>
        </p:spPr>
        <p:txBody>
          <a:bodyPr>
            <a:normAutofit/>
          </a:bodyPr>
          <a:p>
            <a:pPr marL="355680" indent="-355320">
              <a:lnSpc>
                <a:spcPct val="100000"/>
              </a:lnSpc>
              <a:spcBef>
                <a:spcPts val="598"/>
              </a:spcBef>
              <a:buClr>
                <a:srgbClr val="873624"/>
              </a:buClr>
              <a:buFont typeface="Wingdings"/>
              <a:buChar char=""/>
              <a:defRPr/>
            </a:pP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Click to edit Master text styles</a:t>
            </a: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  <a:p>
            <a:pPr marL="903240" lvl="1" indent="-355320">
              <a:lnSpc>
                <a:spcPct val="100000"/>
              </a:lnSpc>
              <a:spcBef>
                <a:spcPts val="1199"/>
              </a:spcBef>
              <a:buClr>
                <a:srgbClr val="873624"/>
              </a:buClr>
              <a:buFont typeface="Courier New"/>
              <a:buChar char="o"/>
              <a:defRPr/>
            </a:pPr>
            <a:r>
              <a:rPr lang="en-US" sz="2400" b="0" strike="noStrike" spc="-1">
                <a:solidFill>
                  <a:srgbClr val="835A2D"/>
                </a:solidFill>
                <a:latin typeface="Times New Roman"/>
                <a:ea typeface="Arial"/>
              </a:rPr>
              <a:t>Second level</a:t>
            </a:r>
            <a:endParaRPr lang="en-US" sz="2400" b="0" strike="noStrike" spc="-1">
              <a:solidFill>
                <a:srgbClr val="603636"/>
              </a:solidFill>
              <a:latin typeface="Times New Roman"/>
            </a:endParaRPr>
          </a:p>
          <a:p>
            <a:pPr marL="1258920" lvl="2" indent="-355320">
              <a:lnSpc>
                <a:spcPct val="100000"/>
              </a:lnSpc>
              <a:spcBef>
                <a:spcPts val="1199"/>
              </a:spcBef>
              <a:buClr>
                <a:srgbClr val="873624"/>
              </a:buClr>
              <a:buFont typeface="Wingdings"/>
              <a:buChar char=""/>
              <a:defRPr/>
            </a:pPr>
            <a:r>
              <a:rPr lang="en-US" sz="2000" b="0" strike="noStrike" spc="-1">
                <a:solidFill>
                  <a:srgbClr val="603636"/>
                </a:solidFill>
                <a:latin typeface="Times New Roman"/>
                <a:ea typeface="Arial"/>
              </a:rPr>
              <a:t>Third level</a:t>
            </a:r>
            <a:endParaRPr lang="en-US" sz="2000" b="0" strike="noStrike" spc="-1">
              <a:solidFill>
                <a:srgbClr val="835A2D"/>
              </a:solidFill>
              <a:latin typeface="Times New Roman"/>
            </a:endParaRPr>
          </a:p>
          <a:p>
            <a:pPr marL="1614600" lvl="3" indent="-355320">
              <a:lnSpc>
                <a:spcPct val="100000"/>
              </a:lnSpc>
              <a:spcBef>
                <a:spcPts val="1199"/>
              </a:spcBef>
              <a:buClr>
                <a:srgbClr val="873624"/>
              </a:buClr>
              <a:buFont typeface="Courier New"/>
              <a:buChar char="o"/>
              <a:defRPr/>
            </a:pPr>
            <a:r>
              <a:rPr lang="en-US" sz="1800" b="0" strike="noStrike" spc="-1">
                <a:solidFill>
                  <a:srgbClr val="835A2D"/>
                </a:solidFill>
                <a:latin typeface="Times New Roman"/>
                <a:ea typeface="Arial"/>
              </a:rPr>
              <a:t>Fourth level</a:t>
            </a:r>
            <a:endParaRPr lang="en-US" sz="1800" b="0" strike="noStrike" spc="-1">
              <a:solidFill>
                <a:srgbClr val="603636"/>
              </a:solidFill>
              <a:latin typeface="Times New Roman"/>
            </a:endParaRPr>
          </a:p>
          <a:p>
            <a:pPr marL="2149560" lvl="4" indent="-355320">
              <a:lnSpc>
                <a:spcPct val="100000"/>
              </a:lnSpc>
              <a:spcBef>
                <a:spcPts val="1199"/>
              </a:spcBef>
              <a:buClr>
                <a:srgbClr val="873624"/>
              </a:buClr>
              <a:buFont typeface="Wingdings"/>
              <a:buChar char=""/>
              <a:defRPr/>
            </a:pPr>
            <a:r>
              <a:rPr lang="en-US" sz="1800" b="0" strike="noStrike" spc="-1">
                <a:solidFill>
                  <a:srgbClr val="603636"/>
                </a:solidFill>
                <a:latin typeface="Times New Roman"/>
                <a:ea typeface="Arial"/>
              </a:rPr>
              <a:t>Fifth level</a:t>
            </a:r>
            <a:endParaRPr lang="en-US" sz="1800" b="0" strike="noStrike" spc="-1">
              <a:solidFill>
                <a:srgbClr val="603636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2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luogu.com.cn/record/208887380" TargetMode="Externa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 bwMode="auto">
          <a:xfrm>
            <a:off x="2087640" y="2608200"/>
            <a:ext cx="8064360" cy="803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spcBef>
                <a:spcPts val="397"/>
              </a:spcBef>
              <a:defRPr/>
            </a:pPr>
            <a:r>
              <a:rPr lang="zh-CN" sz="3200" b="1" strike="noStrike" spc="-1">
                <a:solidFill>
                  <a:srgbClr val="6C4315"/>
                </a:solidFill>
                <a:latin typeface="Arial"/>
                <a:ea typeface="Arial"/>
              </a:rPr>
              <a:t>字符串</a:t>
            </a:r>
            <a:endParaRPr lang="en-US" sz="3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1" name="TextShape 2"/>
          <p:cNvSpPr txBox="1"/>
          <p:nvPr/>
        </p:nvSpPr>
        <p:spPr bwMode="auto">
          <a:xfrm>
            <a:off x="3695760" y="4077000"/>
            <a:ext cx="4992120" cy="935640"/>
          </a:xfrm>
          <a:prstGeom prst="rect">
            <a:avLst/>
          </a:prstGeom>
          <a:noFill/>
          <a:ln>
            <a:noFill/>
          </a:ln>
        </p:spPr>
        <p:txBody>
          <a:bodyPr tIns="0">
            <a:noAutofit/>
          </a:bodyPr>
          <a:p>
            <a:pPr algn="ctr">
              <a:lnSpc>
                <a:spcPct val="100000"/>
              </a:lnSpc>
              <a:spcBef>
                <a:spcPts val="598"/>
              </a:spcBef>
              <a:tabLst>
                <a:tab pos="0" algn="l"/>
              </a:tabLst>
              <a:defRPr/>
            </a:pPr>
            <a:r>
              <a:rPr lang="zh-CN" sz="2000" b="0" strike="noStrike" spc="-1">
                <a:solidFill>
                  <a:srgbClr val="674616"/>
                </a:solidFill>
                <a:latin typeface="Times New Roman"/>
                <a:ea typeface="Arial"/>
              </a:rPr>
              <a:t>从入门到摔门而去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98"/>
              </a:spcBef>
              <a:tabLst>
                <a:tab pos="0" algn="l"/>
              </a:tabLst>
              <a:defRPr/>
            </a:pPr>
            <a:r>
              <a:rPr lang="en-US" sz="2000" b="0" strike="noStrike" spc="-1">
                <a:solidFill>
                  <a:srgbClr val="674616"/>
                </a:solidFill>
                <a:latin typeface="Times New Roman"/>
                <a:ea typeface="Arial"/>
              </a:rPr>
              <a:t>By——jyq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 bwMode="auto">
          <a:xfrm>
            <a:off x="609480" y="549720"/>
            <a:ext cx="10972440" cy="8672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77000"/>
          </a:bodyPr>
          <a:p>
            <a:pPr algn="ctr">
              <a:lnSpc>
                <a:spcPct val="100000"/>
              </a:lnSpc>
              <a:spcBef>
                <a:spcPts val="397"/>
              </a:spcBef>
              <a:defRPr/>
            </a:pPr>
            <a:r>
              <a:rPr lang="zh-CN" sz="3200" b="1" strike="noStrike" spc="-1">
                <a:solidFill>
                  <a:srgbClr val="6C4315"/>
                </a:solidFill>
                <a:latin typeface="Arial"/>
                <a:ea typeface="Arial"/>
              </a:rPr>
              <a:t>题解</a:t>
            </a:r>
            <a:br>
              <a:rPr/>
            </a:br>
            <a:endParaRPr lang="en-US" sz="3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52" name="TextShape 2"/>
          <p:cNvSpPr txBox="1"/>
          <p:nvPr/>
        </p:nvSpPr>
        <p:spPr bwMode="auto">
          <a:xfrm>
            <a:off x="609480" y="1600200"/>
            <a:ext cx="109724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55680" indent="-355320">
              <a:lnSpc>
                <a:spcPct val="100000"/>
              </a:lnSpc>
              <a:spcBef>
                <a:spcPts val="598"/>
              </a:spcBef>
              <a:buClr>
                <a:srgbClr val="873624"/>
              </a:buClr>
              <a:buFont typeface="Wingdings"/>
              <a:buChar char=""/>
              <a:defRPr/>
            </a:pP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用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kmp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求出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nxt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数组，将 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i 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向 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nxt[i] 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连边，在树上两点的 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LCA 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即为答案；</a:t>
            </a: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  <a:p>
            <a:pPr marL="355680" indent="-355320">
              <a:lnSpc>
                <a:spcPct val="100000"/>
              </a:lnSpc>
              <a:spcBef>
                <a:spcPts val="598"/>
              </a:spcBef>
              <a:buClr>
                <a:srgbClr val="873624"/>
              </a:buClr>
              <a:buFont typeface="Wingdings"/>
              <a:buChar char=""/>
              <a:defRPr/>
            </a:pP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注意，当 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LCA 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为两点之一时，要向上再跳一格；</a:t>
            </a: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 bwMode="auto"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spcBef>
                <a:spcPts val="397"/>
              </a:spcBef>
              <a:defRPr/>
            </a:pPr>
            <a:r>
              <a:rPr lang="en-US" sz="3200" b="1" strike="noStrike" spc="-1">
                <a:solidFill>
                  <a:srgbClr val="6C4315"/>
                </a:solidFill>
                <a:latin typeface="Arial"/>
                <a:ea typeface="Arial"/>
              </a:rPr>
              <a:t>CF808G Anthem of Berland</a:t>
            </a:r>
            <a:endParaRPr lang="en-US" sz="3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54" name="TextShape 2"/>
          <p:cNvSpPr txBox="1"/>
          <p:nvPr/>
        </p:nvSpPr>
        <p:spPr bwMode="auto">
          <a:xfrm>
            <a:off x="609480" y="1600200"/>
            <a:ext cx="109724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3"/>
          <a:stretch/>
        </p:blipFill>
        <p:spPr bwMode="auto">
          <a:xfrm>
            <a:off x="530280" y="1417680"/>
            <a:ext cx="10972440" cy="4038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 bwMode="auto"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spcBef>
                <a:spcPts val="397"/>
              </a:spcBef>
              <a:defRPr/>
            </a:pPr>
            <a:r>
              <a:rPr lang="zh-CN" sz="3200" b="1" strike="noStrike" spc="-1">
                <a:solidFill>
                  <a:srgbClr val="6C4315"/>
                </a:solidFill>
                <a:latin typeface="Arial"/>
                <a:ea typeface="Arial"/>
              </a:rPr>
              <a:t>题解</a:t>
            </a:r>
            <a:endParaRPr lang="en-US" sz="3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57" name="TextShape 2"/>
          <p:cNvSpPr txBox="1"/>
          <p:nvPr/>
        </p:nvSpPr>
        <p:spPr bwMode="auto">
          <a:xfrm>
            <a:off x="609480" y="1600200"/>
            <a:ext cx="109724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55680" indent="-355320">
              <a:lnSpc>
                <a:spcPct val="100000"/>
              </a:lnSpc>
              <a:spcBef>
                <a:spcPts val="598"/>
              </a:spcBef>
              <a:buClr>
                <a:srgbClr val="873624"/>
              </a:buClr>
              <a:buFont typeface="Wingdings"/>
              <a:buChar char=""/>
              <a:defRPr/>
            </a:pP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设 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dp[i] 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为考虑到 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s 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的第 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i 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位的最大匹配数，则 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dp[i] = 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dp[i-|t|] + 1</a:t>
            </a: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  <a:p>
            <a:pPr marL="355680" indent="-355320">
              <a:lnSpc>
                <a:spcPct val="100000"/>
              </a:lnSpc>
              <a:spcBef>
                <a:spcPts val="598"/>
              </a:spcBef>
              <a:buClr>
                <a:srgbClr val="873624"/>
              </a:buClr>
              <a:buFont typeface="Wingdings"/>
              <a:buChar char=""/>
              <a:defRPr/>
            </a:pP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但是当 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s = ababa , t = aba 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时，会漏一个；发现这不就是可以从之前的某一段 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i - |t| + nxt[j] (j=nxt[|t|] , j = nxt[j]) 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转移吗！</a:t>
            </a: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  <a:p>
            <a:pPr marL="355680" indent="-355320">
              <a:lnSpc>
                <a:spcPct val="100000"/>
              </a:lnSpc>
              <a:spcBef>
                <a:spcPts val="598"/>
              </a:spcBef>
              <a:buClr>
                <a:srgbClr val="873624"/>
              </a:buClr>
              <a:buFont typeface="Wingdings"/>
              <a:buChar char=""/>
              <a:defRPr/>
            </a:pP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但是我们无法知道，我们转移的上一段，是否以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i - |t| + nxt[j]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为结尾，匹配上了 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t .</a:t>
            </a: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  <a:p>
            <a:pPr marL="355680" indent="-355320">
              <a:lnSpc>
                <a:spcPct val="100000"/>
              </a:lnSpc>
              <a:spcBef>
                <a:spcPts val="598"/>
              </a:spcBef>
              <a:buClr>
                <a:srgbClr val="873624"/>
              </a:buClr>
              <a:buFont typeface="Wingdings"/>
              <a:buChar char=""/>
              <a:defRPr/>
            </a:pP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所以再开一个辅助状态，强制以 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i 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为末尾匹配上了 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t 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；</a:t>
            </a: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 bwMode="auto"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spcBef>
                <a:spcPts val="397"/>
              </a:spcBef>
              <a:defRPr/>
            </a:pPr>
            <a:r>
              <a:rPr lang="en-US" sz="3200" b="1" strike="noStrike" spc="-1">
                <a:solidFill>
                  <a:srgbClr val="6C4315"/>
                </a:solidFill>
                <a:latin typeface="Arial"/>
                <a:ea typeface="Arial"/>
              </a:rPr>
              <a:t>Codee</a:t>
            </a:r>
            <a:endParaRPr lang="en-US" sz="3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59" name="TextShape 2"/>
          <p:cNvSpPr txBox="1"/>
          <p:nvPr/>
        </p:nvSpPr>
        <p:spPr bwMode="auto">
          <a:xfrm>
            <a:off x="609480" y="1600200"/>
            <a:ext cx="109724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  <p:sp>
        <p:nvSpPr>
          <p:cNvPr id="160" name="CustomShape 3"/>
          <p:cNvSpPr/>
          <p:nvPr/>
        </p:nvSpPr>
        <p:spPr bwMode="auto">
          <a:xfrm>
            <a:off x="2172960" y="1600200"/>
            <a:ext cx="7845840" cy="477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inline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bool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check (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int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l ,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int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r)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{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if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(l &lt;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0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)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return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false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for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(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int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i = l; i &lt;= r; i++)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if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(s[i] ^ </a:t>
            </a:r>
            <a:r>
              <a:rPr lang="en-US" sz="1100" b="0" strike="noStrike" spc="-1">
                <a:solidFill>
                  <a:srgbClr val="A31515"/>
                </a:solidFill>
                <a:latin typeface="Fira Code"/>
                <a:ea typeface="Fira Code"/>
              </a:rPr>
              <a:t>'?'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&amp;&amp; s[i] ^ t[i - l])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return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false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return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true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}</a:t>
            </a:r>
            <a:br>
              <a:rPr/>
            </a:b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signed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main ()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{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std :: cin &gt;&gt; s &gt;&gt; t;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getnxt (t);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int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n = s.size () , m = t.size ();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for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(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int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i : std::views::iota (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0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, n))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{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if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(i) chkmax (dp1[i] , dp1[i -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1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]);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if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(check (i - m +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1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, i))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{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dp2[i] = (i - m &gt;=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0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? dp1[i - m] :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0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) +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1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for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(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int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j = nxt[m]; ~j ; j = nxt[j])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    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chkmax (dp2[i] , dp2[i - m + j] +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1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);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chkmax (dp1[i] , dp2[i]);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}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}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std :: cout &lt;&lt; dp1[n -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1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];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return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0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}</a:t>
            </a:r>
            <a:endParaRPr lang="en-US" sz="11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 bwMode="auto"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spcBef>
                <a:spcPts val="397"/>
              </a:spcBef>
              <a:defRPr/>
            </a:pPr>
            <a:r>
              <a:rPr lang="en-US" sz="3200" b="1" strike="noStrike" spc="-1">
                <a:solidFill>
                  <a:srgbClr val="6C4315"/>
                </a:solidFill>
                <a:latin typeface="Arial"/>
                <a:ea typeface="Arial"/>
              </a:rPr>
              <a:t>AC</a:t>
            </a:r>
            <a:r>
              <a:rPr lang="zh-CN" sz="3200" b="1" strike="noStrike" spc="-1">
                <a:solidFill>
                  <a:srgbClr val="6C4315"/>
                </a:solidFill>
                <a:latin typeface="Arial"/>
                <a:ea typeface="Arial"/>
              </a:rPr>
              <a:t>自动机</a:t>
            </a:r>
            <a:endParaRPr lang="en-US" sz="3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62" name="TextShape 2"/>
          <p:cNvSpPr txBox="1"/>
          <p:nvPr/>
        </p:nvSpPr>
        <p:spPr bwMode="auto">
          <a:xfrm>
            <a:off x="609480" y="1600200"/>
            <a:ext cx="109724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3"/>
          <a:stretch/>
        </p:blipFill>
        <p:spPr bwMode="auto">
          <a:xfrm>
            <a:off x="609480" y="1600200"/>
            <a:ext cx="11058120" cy="4713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 bwMode="auto"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spcBef>
                <a:spcPts val="397"/>
              </a:spcBef>
              <a:defRPr/>
            </a:pPr>
            <a:r>
              <a:rPr lang="en-US" sz="3200" b="1" strike="noStrike" spc="-1">
                <a:solidFill>
                  <a:srgbClr val="6C4315"/>
                </a:solidFill>
                <a:latin typeface="Arial"/>
                <a:ea typeface="Arial"/>
              </a:rPr>
              <a:t>AC</a:t>
            </a:r>
            <a:r>
              <a:rPr lang="zh-CN" sz="3200" b="1" strike="noStrike" spc="-1">
                <a:solidFill>
                  <a:srgbClr val="6C4315"/>
                </a:solidFill>
                <a:latin typeface="Arial"/>
                <a:ea typeface="Arial"/>
              </a:rPr>
              <a:t>自动机</a:t>
            </a:r>
            <a:endParaRPr lang="en-US" sz="3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65" name="TextShape 2"/>
          <p:cNvSpPr txBox="1"/>
          <p:nvPr/>
        </p:nvSpPr>
        <p:spPr bwMode="auto">
          <a:xfrm>
            <a:off x="609480" y="1600200"/>
            <a:ext cx="109724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3"/>
          <a:stretch/>
        </p:blipFill>
        <p:spPr bwMode="auto">
          <a:xfrm>
            <a:off x="609480" y="1542600"/>
            <a:ext cx="11109240" cy="4735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 bwMode="auto"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spcBef>
                <a:spcPts val="397"/>
              </a:spcBef>
              <a:defRPr/>
            </a:pPr>
            <a:r>
              <a:rPr lang="en-US" sz="3200" b="1" strike="noStrike" spc="-1">
                <a:solidFill>
                  <a:srgbClr val="6C4315"/>
                </a:solidFill>
                <a:latin typeface="Arial"/>
                <a:ea typeface="Arial"/>
              </a:rPr>
              <a:t>Codeee</a:t>
            </a:r>
            <a:endParaRPr lang="en-US" sz="3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68" name="TextShape 2"/>
          <p:cNvSpPr txBox="1"/>
          <p:nvPr/>
        </p:nvSpPr>
        <p:spPr bwMode="auto">
          <a:xfrm>
            <a:off x="609480" y="1600200"/>
            <a:ext cx="109724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  <p:sp>
        <p:nvSpPr>
          <p:cNvPr id="169" name="CustomShape 3"/>
          <p:cNvSpPr/>
          <p:nvPr/>
        </p:nvSpPr>
        <p:spPr bwMode="auto">
          <a:xfrm>
            <a:off x="2230200" y="1728360"/>
            <a:ext cx="8044920" cy="444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inline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void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Insert (std :: string s ,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int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id)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{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int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pos =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0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;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int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len = s.size ();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for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(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rint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i =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1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; i &lt;= len; i++)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{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int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num = (s[i -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1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] - </a:t>
            </a:r>
            <a:r>
              <a:rPr lang="en-US" sz="1100" b="0" strike="noStrike" spc="-1">
                <a:solidFill>
                  <a:srgbClr val="A31515"/>
                </a:solidFill>
                <a:latin typeface="Fira Code"/>
                <a:ea typeface="Fira Code"/>
              </a:rPr>
              <a:t>'a'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+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1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);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if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(!c[pos][num]) c[pos][num] = ++tot;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pos = c[pos][num];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}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...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}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inline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void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ACautomaton ()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{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std :: queue &lt;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int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&gt; q;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for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(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rint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i =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1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; i &lt;=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26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; i++)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if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(c[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0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][i]) q.push (c[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0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][i]) , fail[c[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0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][i]] =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0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while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(q.size ())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{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int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u = q.front () ; q.pop ();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for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(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int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i =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1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; i &lt;=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26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; i++)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{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if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(c[u][i]) fail[c[u][i]] = c[fail[u]][i] , q.push (c[u][i]);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else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c[u][i] = c[fail[u]][i]; 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}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}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}</a:t>
            </a:r>
            <a:endParaRPr lang="en-US" sz="11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 bwMode="auto"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spcBef>
                <a:spcPts val="397"/>
              </a:spcBef>
              <a:defRPr/>
            </a:pPr>
            <a:r>
              <a:rPr lang="zh-CN" sz="3200" b="1" strike="noStrike" spc="-1">
                <a:solidFill>
                  <a:srgbClr val="6C4315"/>
                </a:solidFill>
                <a:latin typeface="Arial"/>
                <a:ea typeface="Arial"/>
              </a:rPr>
              <a:t>板子</a:t>
            </a:r>
            <a:endParaRPr lang="en-US" sz="3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71" name="TextShape 2"/>
          <p:cNvSpPr txBox="1"/>
          <p:nvPr/>
        </p:nvSpPr>
        <p:spPr bwMode="auto">
          <a:xfrm>
            <a:off x="609480" y="1600200"/>
            <a:ext cx="109724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3"/>
          <a:stretch/>
        </p:blipFill>
        <p:spPr bwMode="auto">
          <a:xfrm>
            <a:off x="581040" y="1590840"/>
            <a:ext cx="11029680" cy="3180960"/>
          </a:xfrm>
          <a:prstGeom prst="rect">
            <a:avLst/>
          </a:prstGeom>
          <a:ln>
            <a:noFill/>
          </a:ln>
        </p:spPr>
      </p:pic>
      <p:pic>
        <p:nvPicPr>
          <p:cNvPr id="173" name="" descr=""/>
          <p:cNvPicPr/>
          <p:nvPr/>
        </p:nvPicPr>
        <p:blipFill>
          <a:blip r:embed="rId4"/>
          <a:stretch/>
        </p:blipFill>
        <p:spPr bwMode="auto">
          <a:xfrm>
            <a:off x="581040" y="4880160"/>
            <a:ext cx="11077200" cy="145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 bwMode="auto"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spcBef>
                <a:spcPts val="397"/>
              </a:spcBef>
              <a:defRPr/>
            </a:pPr>
            <a:r>
              <a:rPr lang="zh-CN" sz="3200" b="1" strike="noStrike" spc="-1">
                <a:solidFill>
                  <a:srgbClr val="6C4315"/>
                </a:solidFill>
                <a:latin typeface="Arial"/>
                <a:ea typeface="Arial"/>
              </a:rPr>
              <a:t>暴力跳 </a:t>
            </a:r>
            <a:endParaRPr lang="en-US" sz="3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75" name="TextShape 2"/>
          <p:cNvSpPr txBox="1"/>
          <p:nvPr/>
        </p:nvSpPr>
        <p:spPr bwMode="auto">
          <a:xfrm>
            <a:off x="609480" y="1600200"/>
            <a:ext cx="109724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  <p:sp>
        <p:nvSpPr>
          <p:cNvPr id="176" name="CustomShape 3"/>
          <p:cNvSpPr/>
          <p:nvPr/>
        </p:nvSpPr>
        <p:spPr bwMode="auto">
          <a:xfrm>
            <a:off x="2074680" y="1787040"/>
            <a:ext cx="8042400" cy="394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inline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void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Insert (std :: string s ,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int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id)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{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int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pos =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0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;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int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len = s.size ();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for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(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rint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i =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1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; i &lt;= len; i++)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{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int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num = (s[i -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1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] - </a:t>
            </a:r>
            <a:r>
              <a:rPr lang="en-US" sz="1100" b="0" strike="noStrike" spc="-1">
                <a:solidFill>
                  <a:srgbClr val="A31515"/>
                </a:solidFill>
                <a:latin typeface="Fira Code"/>
                <a:ea typeface="Fira Code"/>
              </a:rPr>
              <a:t>'a'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+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1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);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if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(!c[pos][num]) c[pos][num] = ++tot;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pos = c[pos][num];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}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cnt[pos]++;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}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inline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int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query (std :: string s)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{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int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pos =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0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, ans =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0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for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(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int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i =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0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; i &lt; s.size (); i++)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{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int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x = s[i] - </a:t>
            </a:r>
            <a:r>
              <a:rPr lang="en-US" sz="1100" b="0" strike="noStrike" spc="-1">
                <a:solidFill>
                  <a:srgbClr val="A31515"/>
                </a:solidFill>
                <a:latin typeface="Fira Code"/>
                <a:ea typeface="Fira Code"/>
              </a:rPr>
              <a:t>'a'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pos = c[pos][x];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for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(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int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u = pos; u &amp;&amp; cnt[u] != -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1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; u = fail[u])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ans += cnt[u] , cnt[u] = -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1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}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return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ans;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}</a:t>
            </a:r>
            <a:endParaRPr lang="en-US" sz="11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 bwMode="auto"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spcBef>
                <a:spcPts val="397"/>
              </a:spcBef>
              <a:defRPr/>
            </a:pPr>
            <a:r>
              <a:rPr lang="zh-CN" sz="3200" b="1" strike="noStrike" spc="-1">
                <a:solidFill>
                  <a:srgbClr val="6C4315"/>
                </a:solidFill>
                <a:latin typeface="Arial"/>
                <a:ea typeface="Arial"/>
              </a:rPr>
              <a:t>板子</a:t>
            </a:r>
            <a:endParaRPr lang="en-US" sz="3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78" name="TextShape 2"/>
          <p:cNvSpPr txBox="1"/>
          <p:nvPr/>
        </p:nvSpPr>
        <p:spPr bwMode="auto">
          <a:xfrm>
            <a:off x="609480" y="1600200"/>
            <a:ext cx="109724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3"/>
          <a:stretch/>
        </p:blipFill>
        <p:spPr bwMode="auto">
          <a:xfrm>
            <a:off x="552600" y="1417680"/>
            <a:ext cx="11029680" cy="440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 bwMode="auto"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spcBef>
                <a:spcPts val="397"/>
              </a:spcBef>
              <a:defRPr/>
            </a:pPr>
            <a:r>
              <a:rPr lang="zh-CN" sz="3200" b="1" strike="noStrike" spc="-1">
                <a:solidFill>
                  <a:srgbClr val="6C4315"/>
                </a:solidFill>
                <a:latin typeface="Arial"/>
                <a:ea typeface="Arial"/>
              </a:rPr>
              <a:t>目录</a:t>
            </a:r>
            <a:endParaRPr lang="en-US" sz="3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3" name="TextShape 2"/>
          <p:cNvSpPr txBox="1"/>
          <p:nvPr/>
        </p:nvSpPr>
        <p:spPr bwMode="auto">
          <a:xfrm>
            <a:off x="609480" y="1600200"/>
            <a:ext cx="10972440" cy="4525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marL="355680" indent="-355320">
              <a:lnSpc>
                <a:spcPct val="100000"/>
              </a:lnSpc>
              <a:spcBef>
                <a:spcPts val="598"/>
              </a:spcBef>
              <a:buClr>
                <a:srgbClr val="873624"/>
              </a:buClr>
              <a:buFont typeface="Wingdings"/>
              <a:buChar char=""/>
              <a:defRPr/>
            </a:pP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1.Hash</a:t>
            </a: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  <a:p>
            <a:pPr marL="355680" indent="-355320">
              <a:lnSpc>
                <a:spcPct val="100000"/>
              </a:lnSpc>
              <a:spcBef>
                <a:spcPts val="598"/>
              </a:spcBef>
              <a:buClr>
                <a:srgbClr val="873624"/>
              </a:buClr>
              <a:buFont typeface="Wingdings"/>
              <a:buChar char=""/>
              <a:defRPr/>
            </a:pP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2.kmp</a:t>
            </a: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  <a:p>
            <a:pPr marL="355680" indent="-355320">
              <a:lnSpc>
                <a:spcPct val="100000"/>
              </a:lnSpc>
              <a:spcBef>
                <a:spcPts val="598"/>
              </a:spcBef>
              <a:buClr>
                <a:srgbClr val="873624"/>
              </a:buClr>
              <a:buFont typeface="Wingdings"/>
              <a:buChar char=""/>
              <a:defRPr/>
            </a:pP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3.AC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自动机</a:t>
            </a: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  <a:p>
            <a:pPr marL="355680" indent="-355320">
              <a:lnSpc>
                <a:spcPct val="100000"/>
              </a:lnSpc>
              <a:spcBef>
                <a:spcPts val="598"/>
              </a:spcBef>
              <a:buClr>
                <a:srgbClr val="873624"/>
              </a:buClr>
              <a:buFont typeface="Wingdings"/>
              <a:buChar char=""/>
              <a:defRPr/>
            </a:pP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4.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回文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自动机</a:t>
            </a: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 bwMode="auto"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spcBef>
                <a:spcPts val="397"/>
              </a:spcBef>
              <a:defRPr/>
            </a:pPr>
            <a:r>
              <a:rPr lang="en-US" sz="3200" b="1" strike="noStrike" spc="-1">
                <a:solidFill>
                  <a:srgbClr val="6C4315"/>
                </a:solidFill>
                <a:latin typeface="Arial"/>
                <a:ea typeface="Arial"/>
              </a:rPr>
              <a:t>Fail</a:t>
            </a:r>
            <a:r>
              <a:rPr lang="zh-CN" sz="3200" b="1" strike="noStrike" spc="-1">
                <a:solidFill>
                  <a:srgbClr val="6C4315"/>
                </a:solidFill>
                <a:latin typeface="Arial"/>
                <a:ea typeface="Arial"/>
              </a:rPr>
              <a:t>树：子树求和</a:t>
            </a:r>
            <a:endParaRPr lang="en-US" sz="3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81" name="TextShape 2"/>
          <p:cNvSpPr txBox="1"/>
          <p:nvPr/>
        </p:nvSpPr>
        <p:spPr bwMode="auto">
          <a:xfrm>
            <a:off x="609480" y="1600200"/>
            <a:ext cx="109724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  <p:sp>
        <p:nvSpPr>
          <p:cNvPr id="182" name="CustomShape 3"/>
          <p:cNvSpPr/>
          <p:nvPr/>
        </p:nvSpPr>
        <p:spPr bwMode="auto">
          <a:xfrm>
            <a:off x="2475720" y="2003040"/>
            <a:ext cx="6979320" cy="394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inline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void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query (std :: string s)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{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int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pos =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0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for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(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rint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i =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0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; i &lt; s.size (); i++)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{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pos = c[pos][s[i] - </a:t>
            </a:r>
            <a:r>
              <a:rPr lang="en-US" sz="1100" b="0" strike="noStrike" spc="-1">
                <a:solidFill>
                  <a:srgbClr val="A31515"/>
                </a:solidFill>
                <a:latin typeface="Fira Code"/>
                <a:ea typeface="Fira Code"/>
              </a:rPr>
              <a:t>'a'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+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1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];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dis[pos] ++ 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}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for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(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rint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i =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1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; i &lt;= tot; i++)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{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e[i].push_back (fail[i]);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e[fail[i]].push_back (i);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}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}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inline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void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dfs (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int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u ,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int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f) 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{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for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(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auto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v : e[u])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if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(v ^ f)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dfs (v , u) , dis[u] += dis[v];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}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......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for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(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rint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i =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1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; i &lt;= n; i++) std :: cin &gt;&gt; t , Insert (t , i);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ACautomaton (); std :: cin &gt;&gt; s; query (s); dfs (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0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,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0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);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for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(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rint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i =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1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; i &lt;= n; i++) std :: cout &lt;&lt; dis[pre[i]] &lt;&lt; </a:t>
            </a:r>
            <a:r>
              <a:rPr lang="en-US" sz="1100" b="0" strike="noStrike" spc="-1">
                <a:solidFill>
                  <a:srgbClr val="A31515"/>
                </a:solidFill>
                <a:latin typeface="Fira Code"/>
                <a:ea typeface="Fira Code"/>
              </a:rPr>
              <a:t>"\n"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;</a:t>
            </a:r>
            <a:endParaRPr lang="en-US" sz="11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3" name="TextShape 1"/>
          <p:cNvSpPr txBox="1"/>
          <p:nvPr/>
        </p:nvSpPr>
        <p:spPr bwMode="auto"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spcBef>
                <a:spcPts val="397"/>
              </a:spcBef>
              <a:defRPr/>
            </a:pPr>
            <a:r>
              <a:rPr lang="en-US" sz="3200" b="1" strike="noStrike" spc="-1">
                <a:solidFill>
                  <a:srgbClr val="6C4315"/>
                </a:solidFill>
                <a:latin typeface="Arial"/>
                <a:ea typeface="Arial"/>
              </a:rPr>
              <a:t>P3041 [USACO12JAN] Video Game G</a:t>
            </a:r>
            <a:endParaRPr lang="en-US" sz="3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84" name="TextShape 2"/>
          <p:cNvSpPr txBox="1"/>
          <p:nvPr/>
        </p:nvSpPr>
        <p:spPr bwMode="auto">
          <a:xfrm>
            <a:off x="609480" y="1600200"/>
            <a:ext cx="109724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3"/>
          <a:stretch/>
        </p:blipFill>
        <p:spPr bwMode="auto">
          <a:xfrm>
            <a:off x="514439" y="1600200"/>
            <a:ext cx="11162880" cy="3742920"/>
          </a:xfrm>
          <a:prstGeom prst="rect">
            <a:avLst/>
          </a:prstGeom>
          <a:ln>
            <a:noFill/>
          </a:ln>
        </p:spPr>
      </p:pic>
      <p:pic>
        <p:nvPicPr>
          <p:cNvPr id="186" name="" descr=""/>
          <p:cNvPicPr/>
          <p:nvPr/>
        </p:nvPicPr>
        <p:blipFill>
          <a:blip r:embed="rId4"/>
          <a:stretch/>
        </p:blipFill>
        <p:spPr bwMode="auto">
          <a:xfrm>
            <a:off x="514439" y="5297400"/>
            <a:ext cx="11153520" cy="1657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 bwMode="auto"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spcBef>
                <a:spcPts val="397"/>
              </a:spcBef>
              <a:defRPr/>
            </a:pPr>
            <a:r>
              <a:rPr lang="zh-CN" sz="3200" b="1" strike="noStrike" spc="-1">
                <a:solidFill>
                  <a:srgbClr val="6C4315"/>
                </a:solidFill>
                <a:latin typeface="Arial"/>
                <a:ea typeface="Arial"/>
              </a:rPr>
              <a:t>题解</a:t>
            </a:r>
            <a:endParaRPr lang="en-US" sz="3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88" name="TextShape 2"/>
          <p:cNvSpPr txBox="1"/>
          <p:nvPr/>
        </p:nvSpPr>
        <p:spPr bwMode="auto">
          <a:xfrm>
            <a:off x="609480" y="1600200"/>
            <a:ext cx="109724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598"/>
              </a:spcBef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  <a:p>
            <a:pPr>
              <a:lnSpc>
                <a:spcPct val="100000"/>
              </a:lnSpc>
              <a:spcBef>
                <a:spcPts val="598"/>
              </a:spcBef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  <a:p>
            <a:pPr>
              <a:lnSpc>
                <a:spcPct val="100000"/>
              </a:lnSpc>
              <a:spcBef>
                <a:spcPts val="598"/>
              </a:spcBef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  <a:p>
            <a:pPr>
              <a:lnSpc>
                <a:spcPct val="100000"/>
              </a:lnSpc>
              <a:spcBef>
                <a:spcPts val="598"/>
              </a:spcBef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  <a:p>
            <a:pPr marL="355680" indent="-355320">
              <a:lnSpc>
                <a:spcPct val="100000"/>
              </a:lnSpc>
              <a:spcBef>
                <a:spcPts val="598"/>
              </a:spcBef>
              <a:buClr>
                <a:srgbClr val="873624"/>
              </a:buClr>
              <a:buFont typeface="Wingdings"/>
              <a:buChar char=""/>
              <a:defRPr/>
            </a:pP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设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dp[i][u]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为在自动机上的 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u 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节点，输入了 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i 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个自符的最大得分；</a:t>
            </a: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  <a:p>
            <a:pPr marL="355680" indent="-355320">
              <a:lnSpc>
                <a:spcPct val="100000"/>
              </a:lnSpc>
              <a:spcBef>
                <a:spcPts val="598"/>
              </a:spcBef>
              <a:buClr>
                <a:srgbClr val="873624"/>
              </a:buClr>
              <a:buFont typeface="Wingdings"/>
              <a:buChar char=""/>
              <a:defRPr/>
            </a:pP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dp[i + 1][v] = dp[i][u] + w[v]</a:t>
            </a: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  <a:p>
            <a:pPr marL="355680" indent="-355320">
              <a:lnSpc>
                <a:spcPct val="100000"/>
              </a:lnSpc>
              <a:spcBef>
                <a:spcPts val="598"/>
              </a:spcBef>
              <a:buClr>
                <a:srgbClr val="873624"/>
              </a:buClr>
              <a:buFont typeface="Wingdings"/>
              <a:buChar char=""/>
              <a:defRPr/>
            </a:pP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其中，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w[v] 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为在节点 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v 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结尾的字符串数量；以在 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Trie 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树上记录一下，连 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Fail 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的时候推过去即可。</a:t>
            </a: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  <p:pic>
        <p:nvPicPr>
          <p:cNvPr id="189" name="" descr=""/>
          <p:cNvPicPr/>
          <p:nvPr/>
        </p:nvPicPr>
        <p:blipFill>
          <a:blip r:embed="rId3"/>
          <a:stretch/>
        </p:blipFill>
        <p:spPr bwMode="auto">
          <a:xfrm>
            <a:off x="658080" y="1600200"/>
            <a:ext cx="11058120" cy="1628280"/>
          </a:xfrm>
          <a:prstGeom prst="rect">
            <a:avLst/>
          </a:prstGeom>
          <a:ln>
            <a:noFill/>
          </a:ln>
        </p:spPr>
      </p:pic>
      <p:sp>
        <p:nvSpPr>
          <p:cNvPr id="190" name="CustomShape 3"/>
          <p:cNvSpPr/>
          <p:nvPr/>
        </p:nvSpPr>
        <p:spPr bwMode="auto">
          <a:xfrm>
            <a:off x="874800" y="3485880"/>
            <a:ext cx="1738440" cy="3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4"/>
          <p:cNvSpPr/>
          <p:nvPr/>
        </p:nvSpPr>
        <p:spPr bwMode="auto">
          <a:xfrm>
            <a:off x="904320" y="3476160"/>
            <a:ext cx="1827720" cy="3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 bwMode="auto"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spcBef>
                <a:spcPts val="397"/>
              </a:spcBef>
              <a:defRPr/>
            </a:pPr>
            <a:r>
              <a:rPr lang="en-US" sz="3200" b="1" strike="noStrike" spc="-1">
                <a:solidFill>
                  <a:srgbClr val="6C4315"/>
                </a:solidFill>
                <a:latin typeface="Arial"/>
                <a:ea typeface="Arial"/>
              </a:rPr>
              <a:t>Codee</a:t>
            </a:r>
            <a:endParaRPr lang="en-US" sz="3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93" name="TextShape 2"/>
          <p:cNvSpPr txBox="1"/>
          <p:nvPr/>
        </p:nvSpPr>
        <p:spPr bwMode="auto">
          <a:xfrm>
            <a:off x="609480" y="1600200"/>
            <a:ext cx="109724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  <p:sp>
        <p:nvSpPr>
          <p:cNvPr id="194" name="CustomShape 3"/>
          <p:cNvSpPr/>
          <p:nvPr/>
        </p:nvSpPr>
        <p:spPr bwMode="auto">
          <a:xfrm>
            <a:off x="1897920" y="1600200"/>
            <a:ext cx="8748000" cy="444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inline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void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Insert (std :: string s)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{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8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8000"/>
                </a:solidFill>
                <a:latin typeface="Fira Code"/>
                <a:ea typeface="Fira Code"/>
              </a:rPr>
              <a:t>// ...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w[pos] ++ 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}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inline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void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ACautomaton ()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{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8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8000"/>
                </a:solidFill>
                <a:latin typeface="Fira Code"/>
                <a:ea typeface="Fira Code"/>
              </a:rPr>
              <a:t>// ...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for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(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int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i =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0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; i &lt;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26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; i++)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{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if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(c[u][i])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    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fail[c[u][i]] = c[fail[u]][i] , w[c[u][i]] += w[c[fail[u]][i]] , q.push (c[u][i]);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else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c[u][i] = c[fail[u]][i];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}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}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inline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void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DP ()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{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memset (dp ,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0xcf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, sizeof dp);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dp[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0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][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0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] =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0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for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(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int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i =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0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; i &lt; k; i++)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{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for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(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int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j =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0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; j &lt;= tot; j++)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for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(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int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k =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0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; k &lt;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26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; k++)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    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chkmax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(dp[i +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1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][c[j][k]] , dp[i][j] + w[c[j][k]]);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}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}</a:t>
            </a:r>
            <a:endParaRPr lang="en-US" sz="11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 bwMode="auto"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spcBef>
                <a:spcPts val="397"/>
              </a:spcBef>
              <a:defRPr/>
            </a:pPr>
            <a:r>
              <a:rPr lang="en-US" sz="3200" b="1" strike="noStrike" spc="-1">
                <a:solidFill>
                  <a:srgbClr val="6C4315"/>
                </a:solidFill>
                <a:latin typeface="Arial"/>
                <a:ea typeface="Arial"/>
              </a:rPr>
              <a:t>P3311 [SDOI2014] </a:t>
            </a:r>
            <a:r>
              <a:rPr lang="zh-CN" sz="3200" b="1" strike="noStrike" spc="-1">
                <a:solidFill>
                  <a:srgbClr val="6C4315"/>
                </a:solidFill>
                <a:latin typeface="Arial"/>
                <a:ea typeface="Arial"/>
              </a:rPr>
              <a:t>数数</a:t>
            </a:r>
            <a:endParaRPr lang="en-US" sz="3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96" name="TextShape 2"/>
          <p:cNvSpPr txBox="1"/>
          <p:nvPr/>
        </p:nvSpPr>
        <p:spPr bwMode="auto">
          <a:xfrm>
            <a:off x="609480" y="1600200"/>
            <a:ext cx="109724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3"/>
          <a:stretch/>
        </p:blipFill>
        <p:spPr bwMode="auto">
          <a:xfrm>
            <a:off x="542880" y="1600200"/>
            <a:ext cx="11105640" cy="3933360"/>
          </a:xfrm>
          <a:prstGeom prst="rect">
            <a:avLst/>
          </a:prstGeom>
          <a:ln>
            <a:noFill/>
          </a:ln>
        </p:spPr>
      </p:pic>
      <p:pic>
        <p:nvPicPr>
          <p:cNvPr id="198" name="" descr=""/>
          <p:cNvPicPr/>
          <p:nvPr/>
        </p:nvPicPr>
        <p:blipFill>
          <a:blip r:embed="rId4"/>
          <a:stretch/>
        </p:blipFill>
        <p:spPr bwMode="auto">
          <a:xfrm>
            <a:off x="542880" y="5533920"/>
            <a:ext cx="11058120" cy="666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 bwMode="auto"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spcBef>
                <a:spcPts val="397"/>
              </a:spcBef>
              <a:defRPr/>
            </a:pPr>
            <a:r>
              <a:rPr lang="zh-CN" sz="3200" b="1" strike="noStrike" spc="-1">
                <a:solidFill>
                  <a:srgbClr val="6C4315"/>
                </a:solidFill>
                <a:latin typeface="Arial"/>
                <a:ea typeface="Arial"/>
              </a:rPr>
              <a:t>题解</a:t>
            </a:r>
            <a:endParaRPr lang="en-US" sz="3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00" name="TextShape 2"/>
          <p:cNvSpPr txBox="1"/>
          <p:nvPr/>
        </p:nvSpPr>
        <p:spPr bwMode="auto">
          <a:xfrm>
            <a:off x="609480" y="1600200"/>
            <a:ext cx="109724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55680" indent="-355320">
              <a:lnSpc>
                <a:spcPct val="100000"/>
              </a:lnSpc>
              <a:spcBef>
                <a:spcPts val="598"/>
              </a:spcBef>
              <a:buClr>
                <a:srgbClr val="873624"/>
              </a:buClr>
              <a:buFont typeface="Wingdings"/>
              <a:buChar char=""/>
              <a:defRPr/>
            </a:pP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明显的数位 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DP , 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去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Times New Roman"/>
              </a:rPr>
              <a:t>前导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Times New Roman"/>
              </a:rPr>
              <a:t>0 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Times New Roman"/>
              </a:rPr>
              <a:t>后多开一位，表示到了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Times New Roman"/>
              </a:rPr>
              <a:t>ACAM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Times New Roman"/>
              </a:rPr>
              <a:t>的节点 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Times New Roman"/>
              </a:rPr>
              <a:t>u </a:t>
            </a: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  <a:p>
            <a:pPr marL="355680" indent="-355320">
              <a:lnSpc>
                <a:spcPct val="100000"/>
              </a:lnSpc>
              <a:spcBef>
                <a:spcPts val="598"/>
              </a:spcBef>
              <a:buClr>
                <a:srgbClr val="873624"/>
              </a:buClr>
              <a:buFont typeface="Wingdings"/>
              <a:buChar char=""/>
              <a:defRPr/>
            </a:pP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Times New Roman"/>
              </a:rPr>
              <a:t>在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Times New Roman"/>
              </a:rPr>
              <a:t>ACAM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Times New Roman"/>
              </a:rPr>
              <a:t>的节点上，标记不能走到的节点即可</a:t>
            </a: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  <a:p>
            <a:pPr>
              <a:lnSpc>
                <a:spcPct val="100000"/>
              </a:lnSpc>
              <a:spcBef>
                <a:spcPts val="598"/>
              </a:spcBef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  <p:sp>
        <p:nvSpPr>
          <p:cNvPr id="201" name="CustomShape 3"/>
          <p:cNvSpPr/>
          <p:nvPr/>
        </p:nvSpPr>
        <p:spPr bwMode="auto">
          <a:xfrm>
            <a:off x="835560" y="2857320"/>
            <a:ext cx="10499040" cy="243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Inline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int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dfs (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int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now ,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int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pos ,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bool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limit ,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bool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preZ)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{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if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(now == s.size () +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1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)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return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!preZ;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if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(~dp[now][pos][limit][preZ])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return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dp[now][pos][limit][preZ];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int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res =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0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for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(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int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i =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0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; i &lt;= (!limit ?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9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: (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int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)s[now -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1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] - </a:t>
            </a:r>
            <a:r>
              <a:rPr lang="en-US" sz="1100" b="0" strike="noStrike" spc="-1">
                <a:solidFill>
                  <a:srgbClr val="A31515"/>
                </a:solidFill>
                <a:latin typeface="Fira Code"/>
                <a:ea typeface="Fira Code"/>
              </a:rPr>
              <a:t>'0'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); i++)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{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if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(vis[c[pos][i]])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continue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res += dfs (now +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1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, (preZ &amp;&amp; i ==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0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? pos : c[pos][i]) , (limit &amp;&amp; i == s[now -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1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] - </a:t>
            </a:r>
            <a:r>
              <a:rPr lang="en-US" sz="1100" b="0" strike="noStrike" spc="-1">
                <a:solidFill>
                  <a:srgbClr val="A31515"/>
                </a:solidFill>
                <a:latin typeface="Fira Code"/>
                <a:ea typeface="Fira Code"/>
              </a:rPr>
              <a:t>'0'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) , (preZ &amp;&amp; i ==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0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));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res &gt;= Mod ? res -= Mod : res;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}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return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dp[now][pos][limit][preZ] = res;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}</a:t>
            </a:r>
            <a:endParaRPr lang="en-US" sz="11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 bwMode="auto"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spcBef>
                <a:spcPts val="397"/>
              </a:spcBef>
              <a:defRPr/>
            </a:pPr>
            <a:r>
              <a:rPr lang="zh-CN" sz="3200" b="1" strike="noStrike" spc="-1">
                <a:solidFill>
                  <a:srgbClr val="6C4315"/>
                </a:solidFill>
                <a:latin typeface="Arial"/>
                <a:ea typeface="Arial"/>
              </a:rPr>
              <a:t>回文自动机</a:t>
            </a:r>
            <a:endParaRPr lang="en-US" sz="3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03" name="TextShape 2"/>
          <p:cNvSpPr txBox="1"/>
          <p:nvPr/>
        </p:nvSpPr>
        <p:spPr bwMode="auto">
          <a:xfrm>
            <a:off x="609480" y="1600200"/>
            <a:ext cx="109724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55680" indent="-355320">
              <a:lnSpc>
                <a:spcPct val="100000"/>
              </a:lnSpc>
              <a:spcBef>
                <a:spcPts val="598"/>
              </a:spcBef>
              <a:buClr>
                <a:srgbClr val="873624"/>
              </a:buClr>
              <a:buFont typeface="Wingdings"/>
              <a:buChar char=""/>
              <a:defRPr/>
            </a:pP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Times New Roman"/>
              </a:rPr>
              <a:t>以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Times New Roman"/>
              </a:rPr>
              <a:t>abbaabba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Times New Roman"/>
              </a:rPr>
              <a:t>为例子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:</a:t>
            </a: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  <a:p>
            <a:pPr marL="355680" indent="-355320">
              <a:lnSpc>
                <a:spcPct val="100000"/>
              </a:lnSpc>
              <a:spcBef>
                <a:spcPts val="598"/>
              </a:spcBef>
              <a:buClr>
                <a:srgbClr val="873624"/>
              </a:buClr>
              <a:buFont typeface="Wingdings"/>
              <a:buChar char=""/>
              <a:defRPr/>
            </a:pP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0 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为偶根，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1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为奇根</a:t>
            </a: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  <a:p>
            <a:pPr marL="355680" indent="-355320">
              <a:lnSpc>
                <a:spcPct val="100000"/>
              </a:lnSpc>
              <a:spcBef>
                <a:spcPts val="598"/>
              </a:spcBef>
              <a:buClr>
                <a:srgbClr val="873624"/>
              </a:buClr>
              <a:buFont typeface="Wingdings"/>
              <a:buChar char=""/>
              <a:defRPr/>
            </a:pP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Len[0]=0 , Len[1]=-1</a:t>
            </a: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  <a:p>
            <a:pPr marL="355680" indent="-355320">
              <a:lnSpc>
                <a:spcPct val="100000"/>
              </a:lnSpc>
              <a:spcBef>
                <a:spcPts val="598"/>
              </a:spcBef>
              <a:buClr>
                <a:srgbClr val="873624"/>
              </a:buClr>
              <a:buFont typeface="Wingdings"/>
              <a:buChar char=""/>
              <a:defRPr/>
            </a:pP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每一次 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len[u]=len[fa[u]] + 2</a:t>
            </a: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  <p:pic>
        <p:nvPicPr>
          <p:cNvPr id="204" name="" descr=""/>
          <p:cNvPicPr/>
          <p:nvPr/>
        </p:nvPicPr>
        <p:blipFill>
          <a:blip r:embed="rId3"/>
          <a:stretch/>
        </p:blipFill>
        <p:spPr bwMode="auto">
          <a:xfrm>
            <a:off x="6697800" y="1600200"/>
            <a:ext cx="4314600" cy="4809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 bwMode="auto"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spcBef>
                <a:spcPts val="397"/>
              </a:spcBef>
              <a:defRPr/>
            </a:pPr>
            <a:r>
              <a:rPr lang="en-US" sz="3200" b="1" strike="noStrike" spc="-1">
                <a:solidFill>
                  <a:srgbClr val="6C4315"/>
                </a:solidFill>
                <a:latin typeface="Arial"/>
                <a:ea typeface="Arial"/>
              </a:rPr>
              <a:t>Fail</a:t>
            </a:r>
            <a:r>
              <a:rPr lang="zh-CN" sz="3200" b="1" strike="noStrike" spc="-1">
                <a:solidFill>
                  <a:srgbClr val="6C4315"/>
                </a:solidFill>
                <a:latin typeface="Arial"/>
                <a:ea typeface="Arial"/>
              </a:rPr>
              <a:t>指针</a:t>
            </a:r>
            <a:endParaRPr lang="en-US" sz="3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06" name="TextShape 2"/>
          <p:cNvSpPr txBox="1"/>
          <p:nvPr/>
        </p:nvSpPr>
        <p:spPr bwMode="auto">
          <a:xfrm>
            <a:off x="609480" y="1600200"/>
            <a:ext cx="109724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72000"/>
          </a:bodyPr>
          <a:p>
            <a:pPr marL="355680" indent="-355320">
              <a:lnSpc>
                <a:spcPct val="100000"/>
              </a:lnSpc>
              <a:spcBef>
                <a:spcPts val="598"/>
              </a:spcBef>
              <a:buClr>
                <a:srgbClr val="873624"/>
              </a:buClr>
              <a:buFont typeface="Wingdings"/>
              <a:buChar char=""/>
              <a:defRPr/>
            </a:pP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Times New Roman"/>
              </a:rPr>
              <a:t>一个节点的 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Times New Roman"/>
              </a:rPr>
              <a:t>fail 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Times New Roman"/>
              </a:rPr>
              <a:t>指针指向的是这</a:t>
            </a: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  <a:p>
            <a:pPr>
              <a:lnSpc>
                <a:spcPct val="100000"/>
              </a:lnSpc>
              <a:spcBef>
                <a:spcPts val="598"/>
              </a:spcBef>
              <a:tabLst>
                <a:tab pos="0" algn="l"/>
              </a:tabLst>
              <a:defRPr/>
            </a:pP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Times New Roman"/>
              </a:rPr>
              <a:t>个节点所代表的回文串的最长回文</a:t>
            </a: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  <a:p>
            <a:pPr>
              <a:lnSpc>
                <a:spcPct val="100000"/>
              </a:lnSpc>
              <a:spcBef>
                <a:spcPts val="598"/>
              </a:spcBef>
              <a:tabLst>
                <a:tab pos="0" algn="l"/>
              </a:tabLst>
              <a:defRPr/>
            </a:pP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Times New Roman"/>
              </a:rPr>
              <a:t>后缀所对应的节点</a:t>
            </a: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  <a:p>
            <a:pPr>
              <a:lnSpc>
                <a:spcPct val="100000"/>
              </a:lnSpc>
              <a:spcBef>
                <a:spcPts val="598"/>
              </a:spcBef>
              <a:tabLst>
                <a:tab pos="0" algn="l"/>
              </a:tabLst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  <a:p>
            <a:pPr marL="355680" indent="-355320">
              <a:lnSpc>
                <a:spcPct val="100000"/>
              </a:lnSpc>
              <a:spcBef>
                <a:spcPts val="598"/>
              </a:spcBef>
              <a:buClr>
                <a:srgbClr val="873624"/>
              </a:buClr>
              <a:buFont typeface="Wingdings"/>
              <a:buChar char=""/>
              <a:tabLst>
                <a:tab pos="0" algn="l"/>
              </a:tabLst>
              <a:defRPr/>
            </a:pP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Times New Roman"/>
              </a:rPr>
              <a:t>而</a:t>
            </a:r>
            <a:r>
              <a:rPr lang="zh-CN" sz="2500" b="0" strike="noStrike" spc="26">
                <a:solidFill>
                  <a:srgbClr val="603636"/>
                </a:solidFill>
                <a:latin typeface="Times New Roman"/>
                <a:ea typeface="Times New Roman"/>
              </a:rPr>
              <a:t>转移边（</a:t>
            </a:r>
            <a:r>
              <a:rPr lang="en-US" sz="2500" b="0" strike="noStrike" spc="26">
                <a:solidFill>
                  <a:srgbClr val="603636"/>
                </a:solidFill>
                <a:latin typeface="Times New Roman"/>
                <a:ea typeface="Times New Roman"/>
              </a:rPr>
              <a:t>Trie</a:t>
            </a:r>
            <a:r>
              <a:rPr lang="zh-CN" sz="2500" b="0" strike="noStrike" spc="26">
                <a:solidFill>
                  <a:srgbClr val="603636"/>
                </a:solidFill>
                <a:latin typeface="Times New Roman"/>
                <a:ea typeface="Times New Roman"/>
              </a:rPr>
              <a:t>）并非代表在原节点代表的回文</a:t>
            </a:r>
            <a:endParaRPr lang="en-US" sz="2500" b="0" strike="noStrike" spc="26">
              <a:solidFill>
                <a:srgbClr val="603636"/>
              </a:solidFill>
              <a:latin typeface="Times New Roman"/>
            </a:endParaRPr>
          </a:p>
          <a:p>
            <a:pPr>
              <a:lnSpc>
                <a:spcPct val="100000"/>
              </a:lnSpc>
              <a:spcBef>
                <a:spcPts val="598"/>
              </a:spcBef>
              <a:tabLst>
                <a:tab pos="0" algn="l"/>
              </a:tabLst>
              <a:defRPr/>
            </a:pPr>
            <a:r>
              <a:rPr lang="zh-CN" sz="2500" b="0" strike="noStrike" spc="26">
                <a:solidFill>
                  <a:srgbClr val="603636"/>
                </a:solidFill>
                <a:latin typeface="Times New Roman"/>
                <a:ea typeface="Times New Roman"/>
              </a:rPr>
              <a:t>串后加一个字符，而是表示在原节点代表的回文串</a:t>
            </a:r>
            <a:endParaRPr lang="en-US" sz="2500" b="0" strike="noStrike" spc="26">
              <a:solidFill>
                <a:srgbClr val="603636"/>
              </a:solidFill>
              <a:latin typeface="Times New Roman"/>
            </a:endParaRPr>
          </a:p>
          <a:p>
            <a:pPr>
              <a:lnSpc>
                <a:spcPct val="100000"/>
              </a:lnSpc>
              <a:spcBef>
                <a:spcPts val="598"/>
              </a:spcBef>
              <a:tabLst>
                <a:tab pos="0" algn="l"/>
              </a:tabLst>
              <a:defRPr/>
            </a:pPr>
            <a:r>
              <a:rPr lang="zh-CN" sz="2500" b="0" strike="noStrike" spc="26">
                <a:solidFill>
                  <a:srgbClr val="603636"/>
                </a:solidFill>
                <a:latin typeface="Times New Roman"/>
                <a:ea typeface="Times New Roman"/>
              </a:rPr>
              <a:t>前后各加一个相同的字符</a:t>
            </a:r>
            <a:endParaRPr lang="en-US" sz="2500" b="0" strike="noStrike" spc="26">
              <a:solidFill>
                <a:srgbClr val="603636"/>
              </a:solidFill>
              <a:latin typeface="Times New Roman"/>
            </a:endParaRPr>
          </a:p>
          <a:p>
            <a:pPr>
              <a:lnSpc>
                <a:spcPct val="100000"/>
              </a:lnSpc>
              <a:spcBef>
                <a:spcPts val="598"/>
              </a:spcBef>
              <a:tabLst>
                <a:tab pos="0" algn="l"/>
              </a:tabLst>
              <a:defRPr/>
            </a:pPr>
            <a:endParaRPr lang="en-US" sz="2500" b="0" strike="noStrike" spc="26">
              <a:solidFill>
                <a:srgbClr val="603636"/>
              </a:solidFill>
              <a:latin typeface="Times New Roman"/>
            </a:endParaRPr>
          </a:p>
          <a:p>
            <a:pPr>
              <a:lnSpc>
                <a:spcPct val="100000"/>
              </a:lnSpc>
              <a:spcBef>
                <a:spcPts val="598"/>
              </a:spcBef>
              <a:tabLst>
                <a:tab pos="0" algn="l"/>
              </a:tabLst>
              <a:defRPr/>
            </a:pPr>
            <a:endParaRPr lang="en-US" sz="2500" b="0" strike="noStrike" spc="26">
              <a:solidFill>
                <a:srgbClr val="603636"/>
              </a:solidFill>
              <a:latin typeface="Times New Roman"/>
            </a:endParaRPr>
          </a:p>
          <a:p>
            <a:pPr marL="355680" indent="-355320">
              <a:lnSpc>
                <a:spcPct val="100000"/>
              </a:lnSpc>
              <a:spcBef>
                <a:spcPts val="598"/>
              </a:spcBef>
              <a:buClr>
                <a:srgbClr val="873624"/>
              </a:buClr>
              <a:buFont typeface="Wingdings"/>
              <a:buChar char=""/>
              <a:tabLst>
                <a:tab pos="0" algn="l"/>
              </a:tabLst>
              <a:defRPr/>
            </a:pP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Times New Roman"/>
              </a:rPr>
              <a:t>偶根的 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Times New Roman"/>
              </a:rPr>
              <a:t>fail 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Times New Roman"/>
              </a:rPr>
              <a:t>指针指向奇根，而我</a:t>
            </a: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  <a:p>
            <a:pPr>
              <a:lnSpc>
                <a:spcPct val="100000"/>
              </a:lnSpc>
              <a:spcBef>
                <a:spcPts val="598"/>
              </a:spcBef>
              <a:tabLst>
                <a:tab pos="0" algn="l"/>
              </a:tabLst>
              <a:defRPr/>
            </a:pP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Times New Roman"/>
              </a:rPr>
              <a:t>们并不关心奇根的 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Times New Roman"/>
              </a:rPr>
              <a:t>fail 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Times New Roman"/>
              </a:rPr>
              <a:t>指针，因为</a:t>
            </a: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  <a:p>
            <a:pPr>
              <a:lnSpc>
                <a:spcPct val="100000"/>
              </a:lnSpc>
              <a:spcBef>
                <a:spcPts val="598"/>
              </a:spcBef>
              <a:tabLst>
                <a:tab pos="0" algn="l"/>
              </a:tabLst>
              <a:defRPr/>
            </a:pP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Times New Roman"/>
              </a:rPr>
              <a:t>奇根不可能失配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Times New Roman"/>
              </a:rPr>
              <a:t>.</a:t>
            </a: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  <p:pic>
        <p:nvPicPr>
          <p:cNvPr id="207" name="" descr=""/>
          <p:cNvPicPr/>
          <p:nvPr/>
        </p:nvPicPr>
        <p:blipFill>
          <a:blip r:embed="rId3"/>
          <a:stretch/>
        </p:blipFill>
        <p:spPr bwMode="auto">
          <a:xfrm>
            <a:off x="6219720" y="1600200"/>
            <a:ext cx="5362200" cy="4809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 bwMode="auto"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spcBef>
                <a:spcPts val="397"/>
              </a:spcBef>
              <a:defRPr/>
            </a:pPr>
            <a:r>
              <a:rPr lang="en-US" sz="3200" b="1" strike="noStrike" spc="-1">
                <a:solidFill>
                  <a:srgbClr val="6C4315"/>
                </a:solidFill>
                <a:latin typeface="Arial"/>
                <a:ea typeface="Arial"/>
              </a:rPr>
              <a:t>P5496 </a:t>
            </a:r>
            <a:r>
              <a:rPr lang="zh-CN" sz="3200" b="1" strike="noStrike" spc="-1">
                <a:solidFill>
                  <a:srgbClr val="6C4315"/>
                </a:solidFill>
                <a:latin typeface="Arial"/>
                <a:ea typeface="Arial"/>
              </a:rPr>
              <a:t>【模板】回文自动机（</a:t>
            </a:r>
            <a:r>
              <a:rPr lang="en-US" sz="3200" b="1" strike="noStrike" spc="-1">
                <a:solidFill>
                  <a:srgbClr val="6C4315"/>
                </a:solidFill>
                <a:latin typeface="Arial"/>
                <a:ea typeface="Arial"/>
              </a:rPr>
              <a:t>PAM</a:t>
            </a:r>
            <a:r>
              <a:rPr lang="zh-CN" sz="3200" b="1" strike="noStrike" spc="-1">
                <a:solidFill>
                  <a:srgbClr val="6C4315"/>
                </a:solidFill>
                <a:latin typeface="Arial"/>
                <a:ea typeface="Arial"/>
              </a:rPr>
              <a:t>）</a:t>
            </a:r>
            <a:endParaRPr lang="en-US" sz="3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09" name="TextShape 2"/>
          <p:cNvSpPr txBox="1"/>
          <p:nvPr/>
        </p:nvSpPr>
        <p:spPr bwMode="auto">
          <a:xfrm>
            <a:off x="609480" y="1600200"/>
            <a:ext cx="109724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  <p:pic>
        <p:nvPicPr>
          <p:cNvPr id="210" name="" descr=""/>
          <p:cNvPicPr/>
          <p:nvPr/>
        </p:nvPicPr>
        <p:blipFill>
          <a:blip r:embed="rId3"/>
          <a:stretch/>
        </p:blipFill>
        <p:spPr bwMode="auto">
          <a:xfrm>
            <a:off x="576360" y="1600200"/>
            <a:ext cx="11039040" cy="3445920"/>
          </a:xfrm>
          <a:prstGeom prst="rect">
            <a:avLst/>
          </a:prstGeom>
          <a:ln>
            <a:noFill/>
          </a:ln>
        </p:spPr>
      </p:pic>
      <p:pic>
        <p:nvPicPr>
          <p:cNvPr id="211" name="" descr=""/>
          <p:cNvPicPr/>
          <p:nvPr/>
        </p:nvPicPr>
        <p:blipFill>
          <a:blip r:embed="rId4"/>
          <a:stretch/>
        </p:blipFill>
        <p:spPr bwMode="auto">
          <a:xfrm>
            <a:off x="576360" y="5046480"/>
            <a:ext cx="11039040" cy="1049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 bwMode="auto"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defRPr/>
            </a:pPr>
            <a:endParaRPr lang="en-US" sz="18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13" name="CustomShape 2"/>
          <p:cNvSpPr/>
          <p:nvPr/>
        </p:nvSpPr>
        <p:spPr bwMode="auto">
          <a:xfrm>
            <a:off x="3418200" y="1600200"/>
            <a:ext cx="5528520" cy="528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namespace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Palindrome_Automaton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{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int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now =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0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, idx =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1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int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len[N] , dep[N] , fail[N] , c[N][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26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];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inline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int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GetFail (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int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x ,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int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i)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{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while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(i -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1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- len[x] &lt;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0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|| s[i -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1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- len[x]] ^ s[i])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x = fail[x];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return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x;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}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inline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void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init ()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{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now =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0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; idx = - + - + - + - + - + - + - + -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0B1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fail[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0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] =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1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, len[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1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] = -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1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;</a:t>
            </a:r>
            <a:r>
              <a:rPr lang="en-US" sz="1100" b="0" strike="noStrike" spc="-1">
                <a:solidFill>
                  <a:srgbClr val="008000"/>
                </a:solidFill>
                <a:latin typeface="Fira Code"/>
                <a:ea typeface="Fira Code"/>
              </a:rPr>
              <a:t> // 1 </a:t>
            </a:r>
            <a:r>
              <a:rPr lang="zh-CN" sz="1100" b="0" strike="noStrike" spc="-1">
                <a:solidFill>
                  <a:srgbClr val="008000"/>
                </a:solidFill>
                <a:latin typeface="Fira Code"/>
                <a:ea typeface="Fira Code"/>
              </a:rPr>
              <a:t>为 奇根 </a:t>
            </a:r>
            <a:r>
              <a:rPr lang="en-US" sz="1100" b="0" strike="noStrike" spc="-1">
                <a:solidFill>
                  <a:srgbClr val="008000"/>
                </a:solidFill>
                <a:latin typeface="Fira Code"/>
                <a:ea typeface="Fira Code"/>
              </a:rPr>
              <a:t>, 0 </a:t>
            </a:r>
            <a:r>
              <a:rPr lang="zh-CN" sz="1100" b="0" strike="noStrike" spc="-1">
                <a:solidFill>
                  <a:srgbClr val="008000"/>
                </a:solidFill>
                <a:latin typeface="Fira Code"/>
                <a:ea typeface="Fira Code"/>
              </a:rPr>
              <a:t>为偶根。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}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inline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int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Insert (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char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x ,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int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i)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{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int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pos = GetFail (now , i);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if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(!c[pos][x - </a:t>
            </a:r>
            <a:r>
              <a:rPr lang="en-US" sz="1100" b="0" strike="noStrike" spc="-1">
                <a:solidFill>
                  <a:srgbClr val="A31515"/>
                </a:solidFill>
                <a:latin typeface="Fira Code"/>
                <a:ea typeface="Fira Code"/>
              </a:rPr>
              <a:t>'a'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])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{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fail[++idx] = c[GetFail (fail[pos] , i)][x - </a:t>
            </a:r>
            <a:r>
              <a:rPr lang="en-US" sz="1100" b="0" strike="noStrike" spc="-1">
                <a:solidFill>
                  <a:srgbClr val="A31515"/>
                </a:solidFill>
                <a:latin typeface="Fira Code"/>
                <a:ea typeface="Fira Code"/>
              </a:rPr>
              <a:t>'a'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];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c[pos][x - </a:t>
            </a:r>
            <a:r>
              <a:rPr lang="en-US" sz="1100" b="0" strike="noStrike" spc="-1">
                <a:solidFill>
                  <a:srgbClr val="A31515"/>
                </a:solidFill>
                <a:latin typeface="Fira Code"/>
                <a:ea typeface="Fira Code"/>
              </a:rPr>
              <a:t>'a'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] = idx;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len[idx] = len[pos] +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2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dep[idx] = dep[fail[idx]] +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1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}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now = c[pos][x - </a:t>
            </a:r>
            <a:r>
              <a:rPr lang="en-US" sz="1100" b="0" strike="noStrike" spc="-1">
                <a:solidFill>
                  <a:srgbClr val="A31515"/>
                </a:solidFill>
                <a:latin typeface="Fira Code"/>
                <a:ea typeface="Fira Code"/>
              </a:rPr>
              <a:t>'a'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];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return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dep[now];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}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};</a:t>
            </a:r>
            <a:endParaRPr lang="en-US" sz="11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 bwMode="auto"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spcBef>
                <a:spcPts val="397"/>
              </a:spcBef>
              <a:defRPr/>
            </a:pPr>
            <a:r>
              <a:rPr lang="en-US" sz="3200" b="1" strike="noStrike" spc="-1">
                <a:solidFill>
                  <a:srgbClr val="6C4315"/>
                </a:solidFill>
                <a:latin typeface="Arial"/>
                <a:ea typeface="Arial"/>
              </a:rPr>
              <a:t>P6303 </a:t>
            </a:r>
            <a:r>
              <a:rPr lang="zh-CN" sz="3200" b="1" strike="noStrike" spc="-1">
                <a:solidFill>
                  <a:srgbClr val="6C4315"/>
                </a:solidFill>
                <a:latin typeface="Arial"/>
                <a:ea typeface="Arial"/>
              </a:rPr>
              <a:t>「</a:t>
            </a:r>
            <a:r>
              <a:rPr lang="en-US" sz="3200" b="1" strike="noStrike" spc="-1">
                <a:solidFill>
                  <a:srgbClr val="6C4315"/>
                </a:solidFill>
                <a:latin typeface="Arial"/>
                <a:ea typeface="Arial"/>
              </a:rPr>
              <a:t>Wdsr-1</a:t>
            </a:r>
            <a:r>
              <a:rPr lang="zh-CN" sz="3200" b="1" strike="noStrike" spc="-1">
                <a:solidFill>
                  <a:srgbClr val="6C4315"/>
                </a:solidFill>
                <a:latin typeface="Arial"/>
                <a:ea typeface="Arial"/>
              </a:rPr>
              <a:t>」小铃的书</a:t>
            </a:r>
            <a:endParaRPr lang="en-US" sz="3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5" name="TextShape 2"/>
          <p:cNvSpPr txBox="1"/>
          <p:nvPr/>
        </p:nvSpPr>
        <p:spPr bwMode="auto">
          <a:xfrm>
            <a:off x="609480" y="1600200"/>
            <a:ext cx="109724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3"/>
          <a:stretch/>
        </p:blipFill>
        <p:spPr bwMode="auto">
          <a:xfrm>
            <a:off x="1749960" y="1417680"/>
            <a:ext cx="8920080" cy="5269680"/>
          </a:xfrm>
          <a:prstGeom prst="rect">
            <a:avLst/>
          </a:prstGeom>
          <a:ln>
            <a:noFill/>
          </a:ln>
        </p:spPr>
      </p:pic>
      <p:sp>
        <p:nvSpPr>
          <p:cNvPr id="127" name="CustomShape 3"/>
          <p:cNvSpPr/>
          <p:nvPr/>
        </p:nvSpPr>
        <p:spPr bwMode="auto">
          <a:xfrm>
            <a:off x="5551200" y="5160960"/>
            <a:ext cx="2054160" cy="3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8" name="" descr=""/>
          <p:cNvPicPr/>
          <p:nvPr/>
        </p:nvPicPr>
        <p:blipFill>
          <a:blip r:embed="rId4"/>
          <a:stretch/>
        </p:blipFill>
        <p:spPr bwMode="auto">
          <a:xfrm>
            <a:off x="5048280" y="6199920"/>
            <a:ext cx="5625360" cy="487439"/>
          </a:xfrm>
          <a:prstGeom prst="rect">
            <a:avLst/>
          </a:prstGeom>
          <a:ln>
            <a:noFill/>
          </a:ln>
        </p:spPr>
      </p:pic>
      <p:pic>
        <p:nvPicPr>
          <p:cNvPr id="129" name="" descr=""/>
          <p:cNvPicPr/>
          <p:nvPr/>
        </p:nvPicPr>
        <p:blipFill>
          <a:blip r:embed="rId5"/>
          <a:stretch/>
        </p:blipFill>
        <p:spPr bwMode="auto">
          <a:xfrm>
            <a:off x="9095040" y="1417320"/>
            <a:ext cx="264960" cy="182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 bwMode="auto"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spcBef>
                <a:spcPts val="397"/>
              </a:spcBef>
              <a:defRPr/>
            </a:pPr>
            <a:r>
              <a:rPr lang="en-US" sz="3200" b="1" strike="noStrike" spc="-1">
                <a:solidFill>
                  <a:srgbClr val="6C4315"/>
                </a:solidFill>
                <a:latin typeface="Arial"/>
                <a:ea typeface="Arial"/>
              </a:rPr>
              <a:t>P5555 </a:t>
            </a:r>
            <a:r>
              <a:rPr lang="zh-CN" sz="3200" b="1" strike="noStrike" spc="-1">
                <a:solidFill>
                  <a:srgbClr val="6C4315"/>
                </a:solidFill>
                <a:latin typeface="Arial"/>
                <a:ea typeface="Arial"/>
              </a:rPr>
              <a:t>秩序魔咒</a:t>
            </a:r>
            <a:endParaRPr lang="en-US" sz="3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15" name="TextShape 2"/>
          <p:cNvSpPr txBox="1"/>
          <p:nvPr/>
        </p:nvSpPr>
        <p:spPr bwMode="auto">
          <a:xfrm>
            <a:off x="609480" y="1600200"/>
            <a:ext cx="109724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55680" indent="-355320">
              <a:lnSpc>
                <a:spcPct val="100000"/>
              </a:lnSpc>
              <a:spcBef>
                <a:spcPts val="598"/>
              </a:spcBef>
              <a:buClr>
                <a:srgbClr val="873624"/>
              </a:buClr>
              <a:buFont typeface="Wingdings"/>
              <a:buChar char=""/>
              <a:defRPr/>
            </a:pP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Times New Roman"/>
              </a:rPr>
              <a:t>给出两个字符串，求最长公共回文子串的长度和数量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Times New Roman"/>
              </a:rPr>
              <a:t>.</a:t>
            </a: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 bwMode="auto"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spcBef>
                <a:spcPts val="397"/>
              </a:spcBef>
              <a:defRPr/>
            </a:pPr>
            <a:r>
              <a:rPr lang="zh-CN" sz="3200" b="1" strike="noStrike" spc="-1">
                <a:solidFill>
                  <a:srgbClr val="6C4315"/>
                </a:solidFill>
                <a:latin typeface="Arial"/>
                <a:ea typeface="Arial"/>
              </a:rPr>
              <a:t>题解</a:t>
            </a:r>
            <a:endParaRPr lang="en-US" sz="3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17" name="TextShape 2"/>
          <p:cNvSpPr txBox="1"/>
          <p:nvPr/>
        </p:nvSpPr>
        <p:spPr bwMode="auto">
          <a:xfrm>
            <a:off x="609480" y="1600200"/>
            <a:ext cx="109724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55680" indent="-355320">
              <a:lnSpc>
                <a:spcPct val="100000"/>
              </a:lnSpc>
              <a:spcBef>
                <a:spcPts val="598"/>
              </a:spcBef>
              <a:buClr>
                <a:srgbClr val="873624"/>
              </a:buClr>
              <a:buFont typeface="Wingdings"/>
              <a:buChar char=""/>
              <a:defRPr/>
            </a:pP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建出两个自动机，然后一起遍历一遍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.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找到共有点的长度最大值即可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.</a:t>
            </a: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  <p:sp>
        <p:nvSpPr>
          <p:cNvPr id="218" name="CustomShape 3"/>
          <p:cNvSpPr/>
          <p:nvPr/>
        </p:nvSpPr>
        <p:spPr bwMode="auto">
          <a:xfrm>
            <a:off x="3231720" y="2788920"/>
            <a:ext cx="5803200" cy="293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inline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void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dfs (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int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u ,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int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U)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{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if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(t1.len[u] &gt; maxi) maxi = t1.len[u] , cnt =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1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else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if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(t1.len[u] == maxi) cnt ++  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for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(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int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i : std::views:: iota (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0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,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26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))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if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(t1[u][i] &amp;&amp; t2[U][i]) dfs (t1[u][i] , t2[U][i]);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}</a:t>
            </a:r>
            <a:br>
              <a:rPr/>
            </a:b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signed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main ()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{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8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8000"/>
                </a:solidFill>
                <a:latin typeface="Fira Code"/>
                <a:ea typeface="Fira Code"/>
              </a:rPr>
              <a:t>// ...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t1.build_automaton (s1);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t2.build_automaton (s2);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dfs (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0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,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0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); dfs (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1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,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1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);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std :: cout &lt;&lt; maxi &lt;&lt; </a:t>
            </a:r>
            <a:r>
              <a:rPr lang="en-US" sz="1100" b="0" strike="noStrike" spc="-1">
                <a:solidFill>
                  <a:srgbClr val="A31515"/>
                </a:solidFill>
                <a:latin typeface="Fira Code"/>
                <a:ea typeface="Fira Code"/>
              </a:rPr>
              <a:t>" "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&lt;&lt; cnt;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return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0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}</a:t>
            </a:r>
            <a:endParaRPr lang="en-US" sz="11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9" name="TextShape 1"/>
          <p:cNvSpPr txBox="1"/>
          <p:nvPr/>
        </p:nvSpPr>
        <p:spPr bwMode="auto"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spcBef>
                <a:spcPts val="397"/>
              </a:spcBef>
              <a:defRPr/>
            </a:pPr>
            <a:r>
              <a:rPr lang="en-US" sz="3200" b="1" strike="noStrike" spc="-1">
                <a:solidFill>
                  <a:srgbClr val="6C4315"/>
                </a:solidFill>
                <a:latin typeface="Arial"/>
                <a:ea typeface="Arial"/>
              </a:rPr>
              <a:t>P4762 [CERC2014] Virus synthesis</a:t>
            </a:r>
            <a:endParaRPr lang="en-US" sz="3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20" name="TextShape 2"/>
          <p:cNvSpPr txBox="1"/>
          <p:nvPr/>
        </p:nvSpPr>
        <p:spPr bwMode="auto">
          <a:xfrm>
            <a:off x="609480" y="1600200"/>
            <a:ext cx="109724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  <p:pic>
        <p:nvPicPr>
          <p:cNvPr id="221" name="" descr=""/>
          <p:cNvPicPr/>
          <p:nvPr/>
        </p:nvPicPr>
        <p:blipFill>
          <a:blip r:embed="rId3"/>
          <a:stretch/>
        </p:blipFill>
        <p:spPr bwMode="auto">
          <a:xfrm>
            <a:off x="447840" y="1600200"/>
            <a:ext cx="11296440" cy="440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 bwMode="auto"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spcBef>
                <a:spcPts val="397"/>
              </a:spcBef>
              <a:defRPr/>
            </a:pPr>
            <a:r>
              <a:rPr lang="zh-CN" sz="3200" b="1" strike="noStrike" spc="-1">
                <a:solidFill>
                  <a:srgbClr val="6C4315"/>
                </a:solidFill>
                <a:latin typeface="Arial"/>
                <a:ea typeface="Arial"/>
              </a:rPr>
              <a:t>题解</a:t>
            </a:r>
            <a:endParaRPr lang="en-US" sz="3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23" name="TextShape 2"/>
          <p:cNvSpPr txBox="1"/>
          <p:nvPr/>
        </p:nvSpPr>
        <p:spPr bwMode="auto">
          <a:xfrm>
            <a:off x="609480" y="1600200"/>
            <a:ext cx="109724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7000"/>
          </a:bodyPr>
          <a:p>
            <a:pPr marL="355680" indent="-355320">
              <a:lnSpc>
                <a:spcPct val="100000"/>
              </a:lnSpc>
              <a:spcBef>
                <a:spcPts val="598"/>
              </a:spcBef>
              <a:buClr>
                <a:srgbClr val="873624"/>
              </a:buClr>
              <a:buFont typeface="Wingdings"/>
              <a:buChar char=""/>
              <a:defRPr/>
            </a:pP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设 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dp[i] 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为将回文自动机 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i 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号节点构造出来，所需的最小操作次数</a:t>
            </a: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  <a:p>
            <a:pPr marL="355680" indent="-355320">
              <a:lnSpc>
                <a:spcPct val="100000"/>
              </a:lnSpc>
              <a:spcBef>
                <a:spcPts val="598"/>
              </a:spcBef>
              <a:buClr>
                <a:srgbClr val="873624"/>
              </a:buClr>
              <a:buFont typeface="Wingdings"/>
              <a:buChar char=""/>
              <a:defRPr/>
            </a:pP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显然能操作二就操作二，所以最后一定是一个回文串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+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操作 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1;</a:t>
            </a: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  <a:p>
            <a:pPr marL="355680" indent="-355320">
              <a:lnSpc>
                <a:spcPct val="100000"/>
              </a:lnSpc>
              <a:spcBef>
                <a:spcPts val="598"/>
              </a:spcBef>
              <a:buClr>
                <a:srgbClr val="873624"/>
              </a:buClr>
              <a:buFont typeface="Wingdings"/>
              <a:buChar char=""/>
              <a:defRPr/>
            </a:pP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所以 ，其中 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len 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为节点 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i 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所代表的长度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;</a:t>
            </a: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  <a:p>
            <a:pPr marL="355680" indent="-355320">
              <a:lnSpc>
                <a:spcPct val="100000"/>
              </a:lnSpc>
              <a:spcBef>
                <a:spcPts val="598"/>
              </a:spcBef>
              <a:buClr>
                <a:srgbClr val="873624"/>
              </a:buClr>
              <a:buFont typeface="Wingdings"/>
              <a:buChar char=""/>
              <a:defRPr/>
            </a:pP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令 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fa[i] 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为回文自动机中的父亲，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j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为长度不超过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len[i]/2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，且 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j 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为 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i 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在 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Fail 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树上的父亲节点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(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即最长回文前缀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);</a:t>
            </a: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  <a:p>
            <a:pPr marL="355680" indent="-355320">
              <a:lnSpc>
                <a:spcPct val="100000"/>
              </a:lnSpc>
              <a:spcBef>
                <a:spcPts val="598"/>
              </a:spcBef>
              <a:buClr>
                <a:srgbClr val="873624"/>
              </a:buClr>
              <a:buFont typeface="Wingdings"/>
              <a:buChar char=""/>
              <a:defRPr/>
            </a:pP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Dp[i]=min(dp[j]+1+len[i]/2-len[j])</a:t>
            </a: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  <a:p>
            <a:pPr marL="355680" indent="-355320">
              <a:lnSpc>
                <a:spcPct val="100000"/>
              </a:lnSpc>
              <a:spcBef>
                <a:spcPts val="598"/>
              </a:spcBef>
              <a:buClr>
                <a:srgbClr val="873624"/>
              </a:buClr>
              <a:buFont typeface="Wingdings"/>
              <a:buChar char=""/>
              <a:defRPr/>
            </a:pP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Dp[i]=min(dp[i],dp[fa[i]]+1)</a:t>
            </a: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  <a:p>
            <a:pPr>
              <a:lnSpc>
                <a:spcPct val="100000"/>
              </a:lnSpc>
              <a:spcBef>
                <a:spcPts val="598"/>
              </a:spcBef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  <a:p>
            <a:pPr marL="355680" indent="-355320">
              <a:lnSpc>
                <a:spcPct val="100000"/>
              </a:lnSpc>
              <a:spcBef>
                <a:spcPts val="598"/>
              </a:spcBef>
              <a:buClr>
                <a:srgbClr val="873624"/>
              </a:buClr>
              <a:buFont typeface="Wingdings"/>
              <a:buChar char=""/>
              <a:defRPr/>
            </a:pP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第二个转移显然，那第一个转移为什么从 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j 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转移过来最优呢？</a:t>
            </a: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 bwMode="auto"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spcBef>
                <a:spcPts val="397"/>
              </a:spcBef>
              <a:defRPr/>
            </a:pPr>
            <a:r>
              <a:rPr lang="zh-CN" sz="3200" b="1" strike="noStrike" spc="-1">
                <a:solidFill>
                  <a:srgbClr val="6C4315"/>
                </a:solidFill>
                <a:latin typeface="Arial"/>
                <a:ea typeface="Arial"/>
              </a:rPr>
              <a:t>题解</a:t>
            </a:r>
            <a:endParaRPr lang="en-US" sz="3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25" name="TextShape 2"/>
          <p:cNvSpPr txBox="1"/>
          <p:nvPr/>
        </p:nvSpPr>
        <p:spPr bwMode="auto">
          <a:xfrm>
            <a:off x="609480" y="1600200"/>
            <a:ext cx="109724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55680" indent="-355320">
              <a:lnSpc>
                <a:spcPct val="100000"/>
              </a:lnSpc>
              <a:spcBef>
                <a:spcPts val="598"/>
              </a:spcBef>
              <a:buClr>
                <a:srgbClr val="873624"/>
              </a:buClr>
              <a:buFont typeface="Wingdings"/>
              <a:buChar char=""/>
              <a:defRPr/>
            </a:pP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考虑如果不是最长前缀，则肯定会转移到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最长前缀；所以只需要从最长前缀转移即可；</a:t>
            </a: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  <a:p>
            <a:pPr marL="355680" indent="-355320">
              <a:lnSpc>
                <a:spcPct val="100000"/>
              </a:lnSpc>
              <a:spcBef>
                <a:spcPts val="598"/>
              </a:spcBef>
              <a:buClr>
                <a:srgbClr val="873624"/>
              </a:buClr>
              <a:buFont typeface="Wingdings"/>
              <a:buChar char=""/>
              <a:defRPr/>
            </a:pP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当然，所有长度为奇数的串都不能转移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.</a:t>
            </a: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  <a:p>
            <a:pPr marL="355680" indent="-355320">
              <a:lnSpc>
                <a:spcPct val="100000"/>
              </a:lnSpc>
              <a:spcBef>
                <a:spcPts val="598"/>
              </a:spcBef>
              <a:buClr>
                <a:srgbClr val="873624"/>
              </a:buClr>
              <a:buFont typeface="Wingdings"/>
              <a:buChar char=""/>
              <a:defRPr/>
            </a:pP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举个例子： 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abacaba , 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填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abac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后无法操作二 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, aba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同理；</a:t>
            </a: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  <a:p>
            <a:pPr marL="355680" indent="-355320">
              <a:lnSpc>
                <a:spcPct val="100000"/>
              </a:lnSpc>
              <a:spcBef>
                <a:spcPts val="598"/>
              </a:spcBef>
              <a:buClr>
                <a:srgbClr val="873624"/>
              </a:buClr>
              <a:buFont typeface="Wingdings"/>
              <a:buChar char=""/>
              <a:defRPr/>
            </a:pP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而两个奇数串拼成一个偶数串的情况：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abaaba</a:t>
            </a: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  <a:p>
            <a:pPr marL="355680" indent="-355320">
              <a:lnSpc>
                <a:spcPct val="100000"/>
              </a:lnSpc>
              <a:spcBef>
                <a:spcPts val="598"/>
              </a:spcBef>
              <a:buClr>
                <a:srgbClr val="873624"/>
              </a:buClr>
              <a:buFont typeface="Wingdings"/>
              <a:buChar char=""/>
              <a:defRPr/>
            </a:pP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发现可以从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: aa -&gt; baab -&gt; abaaba 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转移</a:t>
            </a: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  <a:p>
            <a:pPr marL="355680" indent="-355320">
              <a:lnSpc>
                <a:spcPct val="100000"/>
              </a:lnSpc>
              <a:spcBef>
                <a:spcPts val="598"/>
              </a:spcBef>
              <a:buClr>
                <a:srgbClr val="873624"/>
              </a:buClr>
              <a:buFont typeface="Wingdings"/>
              <a:buChar char=""/>
              <a:defRPr/>
            </a:pP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那如何快速维护 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j 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的位置呢？</a:t>
            </a: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  <a:p>
            <a:pPr marL="355680" indent="-355320">
              <a:lnSpc>
                <a:spcPct val="100000"/>
              </a:lnSpc>
              <a:spcBef>
                <a:spcPts val="598"/>
              </a:spcBef>
              <a:buClr>
                <a:srgbClr val="873624"/>
              </a:buClr>
              <a:buFont typeface="Wingdings"/>
              <a:buChar char=""/>
              <a:defRPr/>
            </a:pP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Fail 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树搜一遍，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set 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维护即可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.</a:t>
            </a: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9" name="TextShape 1"/>
          <p:cNvSpPr txBox="1"/>
          <p:nvPr/>
        </p:nvSpPr>
        <p:spPr bwMode="auto"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defRPr/>
            </a:pPr>
            <a:endParaRPr lang="en-US" sz="1800" b="0" strike="noStrike" spc="-1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250" name="" descr=""/>
          <p:cNvPicPr/>
          <p:nvPr/>
        </p:nvPicPr>
        <p:blipFill>
          <a:blip r:embed="rId3"/>
          <a:stretch/>
        </p:blipFill>
        <p:spPr bwMode="auto"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251" name="CustomShape 2"/>
          <p:cNvSpPr/>
          <p:nvPr/>
        </p:nvSpPr>
        <p:spPr bwMode="auto">
          <a:xfrm>
            <a:off x="3604680" y="2052360"/>
            <a:ext cx="5803560" cy="3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TextShape 3"/>
          <p:cNvSpPr txBox="1"/>
          <p:nvPr/>
        </p:nvSpPr>
        <p:spPr bwMode="auto">
          <a:xfrm>
            <a:off x="919080" y="4338360"/>
            <a:ext cx="4484520" cy="914400"/>
          </a:xfrm>
          <a:prstGeom prst="rect">
            <a:avLst/>
          </a:prstGeom>
        </p:spPr>
        <p:txBody>
          <a:bodyPr anchor="b" anchorCtr="1">
            <a:prstTxWarp prst="textArchUp">
              <a:avLst>
                <a:gd name="adj" fmla="val 10800000"/>
              </a:avLst>
            </a:prstTxWarp>
            <a:noAutofit/>
          </a:bodyPr>
          <a:p>
            <a:pPr algn="ctr">
              <a:lnSpc>
                <a:spcPct val="100000"/>
              </a:lnSpc>
              <a:defRPr/>
            </a:pPr>
            <a:r>
              <a:rPr lang="zh-CN" sz="5400" b="1" strike="noStrike" spc="-1">
                <a:solidFill>
                  <a:srgbClr val="00B0F0"/>
                </a:solidFill>
                <a:latin typeface="Times New Roman"/>
                <a:ea typeface="Arial"/>
              </a:rPr>
              <a:t>谢谢大家</a:t>
            </a:r>
            <a:endParaRPr lang="en-US" sz="5400" b="1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 bwMode="auto"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defRPr/>
            </a:pPr>
            <a:endParaRPr lang="en-US" sz="1800" b="0" strike="noStrike" spc="-1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3"/>
          <a:stretch/>
        </p:blipFill>
        <p:spPr bwMode="auto"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228" name="CustomShape 2"/>
          <p:cNvSpPr/>
          <p:nvPr/>
        </p:nvSpPr>
        <p:spPr bwMode="auto">
          <a:xfrm>
            <a:off x="3604680" y="2052360"/>
            <a:ext cx="5803560" cy="3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TextShape 3"/>
          <p:cNvSpPr txBox="1"/>
          <p:nvPr/>
        </p:nvSpPr>
        <p:spPr bwMode="auto">
          <a:xfrm>
            <a:off x="919080" y="3865680"/>
            <a:ext cx="4433040" cy="914400"/>
          </a:xfrm>
          <a:prstGeom prst="rect">
            <a:avLst/>
          </a:prstGeom>
        </p:spPr>
        <p:txBody>
          <a:bodyPr anchor="b" anchorCtr="1">
            <a:prstTxWarp prst="textArchUp">
              <a:avLst>
                <a:gd name="adj" fmla="val 10800000"/>
              </a:avLst>
            </a:prstTxWarp>
            <a:noAutofit/>
          </a:bodyPr>
          <a:p>
            <a:pPr algn="ctr">
              <a:lnSpc>
                <a:spcPct val="100000"/>
              </a:lnSpc>
              <a:defRPr/>
            </a:pPr>
            <a:r>
              <a:rPr lang="zh-CN" sz="5400" b="1" strike="noStrike" spc="-1">
                <a:solidFill>
                  <a:srgbClr val="00B0F0"/>
                </a:solidFill>
                <a:latin typeface="Arial"/>
                <a:ea typeface="Arial"/>
              </a:rPr>
              <a:t>题目选讲</a:t>
            </a:r>
            <a:endParaRPr lang="en-US" sz="5400" b="1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0" name="TextShape 1"/>
          <p:cNvSpPr txBox="1"/>
          <p:nvPr/>
        </p:nvSpPr>
        <p:spPr bwMode="auto"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spcBef>
                <a:spcPts val="397"/>
              </a:spcBef>
              <a:defRPr/>
            </a:pPr>
            <a:r>
              <a:rPr lang="en-US" sz="3200" b="1" strike="noStrike" spc="-1">
                <a:solidFill>
                  <a:srgbClr val="6C4315"/>
                </a:solidFill>
                <a:latin typeface="Arial"/>
                <a:ea typeface="Arial"/>
              </a:rPr>
              <a:t>P8203 [</a:t>
            </a:r>
            <a:r>
              <a:rPr lang="zh-CN" sz="3200" b="1" strike="noStrike" spc="-1">
                <a:solidFill>
                  <a:srgbClr val="6C4315"/>
                </a:solidFill>
                <a:latin typeface="Arial"/>
                <a:ea typeface="Arial"/>
              </a:rPr>
              <a:t>传智杯 </a:t>
            </a:r>
            <a:r>
              <a:rPr lang="en-US" sz="3200" b="1" strike="noStrike" spc="-1">
                <a:solidFill>
                  <a:srgbClr val="6C4315"/>
                </a:solidFill>
                <a:latin typeface="Arial"/>
                <a:ea typeface="Arial"/>
              </a:rPr>
              <a:t>#4 </a:t>
            </a:r>
            <a:r>
              <a:rPr lang="zh-CN" sz="3200" b="1" strike="noStrike" spc="-1">
                <a:solidFill>
                  <a:srgbClr val="6C4315"/>
                </a:solidFill>
                <a:latin typeface="Arial"/>
                <a:ea typeface="Arial"/>
              </a:rPr>
              <a:t>决赛</a:t>
            </a:r>
            <a:r>
              <a:rPr lang="en-US" sz="3200" b="1" strike="noStrike" spc="-1">
                <a:solidFill>
                  <a:srgbClr val="6C4315"/>
                </a:solidFill>
                <a:latin typeface="Arial"/>
                <a:ea typeface="Arial"/>
              </a:rPr>
              <a:t>] DDOSvoid </a:t>
            </a:r>
            <a:r>
              <a:rPr lang="zh-CN" sz="3200" b="1" strike="noStrike" spc="-1">
                <a:solidFill>
                  <a:srgbClr val="6C4315"/>
                </a:solidFill>
                <a:latin typeface="Arial"/>
                <a:ea typeface="Arial"/>
              </a:rPr>
              <a:t>的馈赠</a:t>
            </a:r>
            <a:endParaRPr lang="en-US" sz="3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31" name="TextShape 2"/>
          <p:cNvSpPr txBox="1"/>
          <p:nvPr/>
        </p:nvSpPr>
        <p:spPr bwMode="auto">
          <a:xfrm>
            <a:off x="609480" y="1600200"/>
            <a:ext cx="109724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  <p:pic>
        <p:nvPicPr>
          <p:cNvPr id="232" name="" descr=""/>
          <p:cNvPicPr/>
          <p:nvPr/>
        </p:nvPicPr>
        <p:blipFill>
          <a:blip r:embed="rId3"/>
          <a:stretch/>
        </p:blipFill>
        <p:spPr bwMode="auto">
          <a:xfrm>
            <a:off x="566640" y="1306080"/>
            <a:ext cx="11058120" cy="5533560"/>
          </a:xfrm>
          <a:prstGeom prst="rect">
            <a:avLst/>
          </a:prstGeom>
          <a:ln>
            <a:noFill/>
          </a:ln>
        </p:spPr>
      </p:pic>
      <p:pic>
        <p:nvPicPr>
          <p:cNvPr id="233" name="" descr=""/>
          <p:cNvPicPr/>
          <p:nvPr/>
        </p:nvPicPr>
        <p:blipFill>
          <a:blip r:embed="rId4"/>
          <a:stretch/>
        </p:blipFill>
        <p:spPr bwMode="auto">
          <a:xfrm>
            <a:off x="3758040" y="6058800"/>
            <a:ext cx="7867080" cy="780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 bwMode="auto"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spcBef>
                <a:spcPts val="397"/>
              </a:spcBef>
              <a:defRPr/>
            </a:pPr>
            <a:r>
              <a:rPr lang="zh-CN" sz="3200" b="1" strike="noStrike" spc="-1">
                <a:solidFill>
                  <a:srgbClr val="6C4315"/>
                </a:solidFill>
                <a:latin typeface="Arial"/>
                <a:ea typeface="Arial"/>
              </a:rPr>
              <a:t>题解</a:t>
            </a:r>
            <a:endParaRPr lang="en-US" sz="3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35" name="TextShape 2"/>
          <p:cNvSpPr txBox="1"/>
          <p:nvPr/>
        </p:nvSpPr>
        <p:spPr bwMode="auto">
          <a:xfrm>
            <a:off x="609480" y="1600200"/>
            <a:ext cx="109724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55680" indent="-355320">
              <a:lnSpc>
                <a:spcPct val="100000"/>
              </a:lnSpc>
              <a:spcBef>
                <a:spcPts val="598"/>
              </a:spcBef>
              <a:buClr>
                <a:srgbClr val="873624"/>
              </a:buClr>
              <a:buFont typeface="Wingdings"/>
              <a:buChar char=""/>
              <a:defRPr/>
            </a:pP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Fail 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树上 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bitset 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维护结尾状态即可，查询的时候 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&amp; 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一下。</a:t>
            </a: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  <a:p>
            <a:pPr marL="355680" indent="-355320">
              <a:lnSpc>
                <a:spcPct val="100000"/>
              </a:lnSpc>
              <a:spcBef>
                <a:spcPts val="598"/>
              </a:spcBef>
              <a:buClr>
                <a:srgbClr val="873624"/>
              </a:buClr>
              <a:buFont typeface="Wingdings"/>
              <a:buChar char=""/>
              <a:defRPr/>
            </a:pP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空间开不下，那就分段处理最后加起来。</a:t>
            </a: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6" name="TextShape 1"/>
          <p:cNvSpPr txBox="1"/>
          <p:nvPr/>
        </p:nvSpPr>
        <p:spPr bwMode="auto"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spcBef>
                <a:spcPts val="397"/>
              </a:spcBef>
              <a:defRPr/>
            </a:pPr>
            <a:r>
              <a:rPr lang="en-US" sz="3200" b="1" strike="noStrike" spc="-1">
                <a:solidFill>
                  <a:srgbClr val="6C4315"/>
                </a:solidFill>
                <a:latin typeface="Arial"/>
                <a:ea typeface="Arial"/>
              </a:rPr>
              <a:t>P7582 </a:t>
            </a:r>
            <a:r>
              <a:rPr lang="zh-CN" sz="3200" b="1" strike="noStrike" spc="-1">
                <a:solidFill>
                  <a:srgbClr val="6C4315"/>
                </a:solidFill>
                <a:latin typeface="Arial"/>
                <a:ea typeface="Arial"/>
              </a:rPr>
              <a:t>「</a:t>
            </a:r>
            <a:r>
              <a:rPr lang="en-US" sz="3200" b="1" strike="noStrike" spc="-1">
                <a:solidFill>
                  <a:srgbClr val="6C4315"/>
                </a:solidFill>
                <a:latin typeface="Arial"/>
                <a:ea typeface="Arial"/>
              </a:rPr>
              <a:t>RdOI R2</a:t>
            </a:r>
            <a:r>
              <a:rPr lang="zh-CN" sz="3200" b="1" strike="noStrike" spc="-1">
                <a:solidFill>
                  <a:srgbClr val="6C4315"/>
                </a:solidFill>
                <a:latin typeface="Arial"/>
                <a:ea typeface="Arial"/>
              </a:rPr>
              <a:t>」风雨</a:t>
            </a:r>
            <a:r>
              <a:rPr lang="en-US" sz="3200" b="1" strike="noStrike" spc="-1">
                <a:solidFill>
                  <a:srgbClr val="6C4315"/>
                </a:solidFill>
                <a:latin typeface="Arial"/>
                <a:ea typeface="Arial"/>
              </a:rPr>
              <a:t>(rain)</a:t>
            </a:r>
            <a:endParaRPr lang="en-US" sz="3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37" name="TextShape 2"/>
          <p:cNvSpPr txBox="1"/>
          <p:nvPr/>
        </p:nvSpPr>
        <p:spPr bwMode="auto">
          <a:xfrm>
            <a:off x="609480" y="1600200"/>
            <a:ext cx="109724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3"/>
          <a:stretch/>
        </p:blipFill>
        <p:spPr bwMode="auto">
          <a:xfrm>
            <a:off x="552600" y="5592600"/>
            <a:ext cx="9857880" cy="533160"/>
          </a:xfrm>
          <a:prstGeom prst="rect">
            <a:avLst/>
          </a:prstGeom>
          <a:ln>
            <a:noFill/>
          </a:ln>
        </p:spPr>
      </p:pic>
      <p:pic>
        <p:nvPicPr>
          <p:cNvPr id="239" name="" descr=""/>
          <p:cNvPicPr/>
          <p:nvPr/>
        </p:nvPicPr>
        <p:blipFill>
          <a:blip r:embed="rId4"/>
          <a:stretch/>
        </p:blipFill>
        <p:spPr bwMode="auto">
          <a:xfrm>
            <a:off x="552600" y="1600200"/>
            <a:ext cx="11086920" cy="3657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 bwMode="auto"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spcBef>
                <a:spcPts val="397"/>
              </a:spcBef>
              <a:defRPr/>
            </a:pPr>
            <a:r>
              <a:rPr lang="zh-CN" sz="3200" b="1" strike="noStrike" spc="-1">
                <a:solidFill>
                  <a:srgbClr val="6C4315"/>
                </a:solidFill>
                <a:latin typeface="Arial"/>
                <a:ea typeface="Arial"/>
              </a:rPr>
              <a:t>题解</a:t>
            </a:r>
            <a:endParaRPr lang="en-US" sz="3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3" name="TextShape 2"/>
          <p:cNvSpPr txBox="1"/>
          <p:nvPr/>
        </p:nvSpPr>
        <p:spPr bwMode="auto">
          <a:xfrm>
            <a:off x="609480" y="1600200"/>
            <a:ext cx="109724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55680" indent="-355320">
              <a:lnSpc>
                <a:spcPct val="100000"/>
              </a:lnSpc>
              <a:spcBef>
                <a:spcPts val="598"/>
              </a:spcBef>
              <a:buClr>
                <a:srgbClr val="873624"/>
              </a:buClr>
              <a:buFont typeface="Wingdings"/>
              <a:buChar char=""/>
              <a:defRPr/>
            </a:pP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拆成某一进制，然后一位一位的考虑即可</a:t>
            </a: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  <a:p>
            <a:pPr marL="355680" indent="-355320">
              <a:lnSpc>
                <a:spcPct val="100000"/>
              </a:lnSpc>
              <a:spcBef>
                <a:spcPts val="598"/>
              </a:spcBef>
              <a:buClr>
                <a:srgbClr val="873624"/>
              </a:buClr>
              <a:buFont typeface="Wingdings"/>
              <a:buChar char=""/>
              <a:defRPr/>
            </a:pP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若拆成 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B 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进制，则复杂度为 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O( + )</a:t>
            </a: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  <a:p>
            <a:pPr>
              <a:lnSpc>
                <a:spcPct val="100000"/>
              </a:lnSpc>
              <a:spcBef>
                <a:spcPts val="598"/>
              </a:spcBef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  <p:sp>
        <p:nvSpPr>
          <p:cNvPr id="134" name="CustomShape 3"/>
          <p:cNvSpPr/>
          <p:nvPr/>
        </p:nvSpPr>
        <p:spPr bwMode="auto">
          <a:xfrm>
            <a:off x="2330280" y="2770920"/>
            <a:ext cx="7598160" cy="270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defRPr/>
            </a:pPr>
            <a:r>
              <a:rPr lang="en-US" sz="1800" b="0" strike="noStrike" spc="-1">
                <a:solidFill>
                  <a:srgbClr val="FFFFFF"/>
                </a:solidFill>
                <a:latin typeface="Times New Roman"/>
                <a:ea typeface="Arial"/>
              </a:rPr>
              <a:t>      </a:t>
            </a:r>
            <a:r>
              <a:rPr lang="en-US" sz="1100" b="0" strike="noStrike" spc="-1">
                <a:solidFill>
                  <a:srgbClr val="008000"/>
                </a:solidFill>
                <a:latin typeface="Fira Code"/>
                <a:ea typeface="Fira Code"/>
              </a:rPr>
              <a:t>// 65536 = 2 ^ 16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n = read () , k = read ();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while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(n--)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{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for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(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int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i =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0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, x = read (); x ; x &gt;&gt;=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16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, i++)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cnt[i][x &amp;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65535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]++;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}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int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res =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0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, now =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1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for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(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int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i =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0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; i &lt;=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5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; i++)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{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for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(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int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j =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0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; j &lt;=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65535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; j++)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if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(cnt[i][j] % k) res += now * j;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now &lt;&lt;=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16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}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std :: cout &lt;&lt; res &lt;&lt; </a:t>
            </a:r>
            <a:r>
              <a:rPr lang="en-US" sz="1100" b="0" strike="noStrike" spc="-1">
                <a:solidFill>
                  <a:srgbClr val="A31515"/>
                </a:solidFill>
                <a:latin typeface="Fira Code"/>
                <a:ea typeface="Fira Code"/>
              </a:rPr>
              <a:t>"\n"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;</a:t>
            </a:r>
            <a:endParaRPr lang="en-US" sz="11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 bwMode="auto"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spcBef>
                <a:spcPts val="397"/>
              </a:spcBef>
              <a:defRPr/>
            </a:pPr>
            <a:r>
              <a:rPr lang="zh-CN" sz="3200" b="1" strike="noStrike" spc="-1">
                <a:solidFill>
                  <a:srgbClr val="6C4315"/>
                </a:solidFill>
                <a:latin typeface="Arial"/>
                <a:ea typeface="Arial"/>
              </a:rPr>
              <a:t>题解</a:t>
            </a:r>
            <a:endParaRPr lang="en-US" sz="3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41" name="TextShape 2"/>
          <p:cNvSpPr txBox="1"/>
          <p:nvPr/>
        </p:nvSpPr>
        <p:spPr bwMode="auto">
          <a:xfrm>
            <a:off x="609480" y="1600200"/>
            <a:ext cx="109724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55680" indent="-355320">
              <a:lnSpc>
                <a:spcPct val="100000"/>
              </a:lnSpc>
              <a:spcBef>
                <a:spcPts val="598"/>
              </a:spcBef>
              <a:buClr>
                <a:srgbClr val="873624"/>
              </a:buClr>
              <a:buFont typeface="Wingdings"/>
              <a:buChar char=""/>
              <a:defRPr/>
            </a:pP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分块建 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AC 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自动机，散块重构。</a:t>
            </a: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  <p:sp>
        <p:nvSpPr>
          <p:cNvPr id="242" name="CustomShape 3"/>
          <p:cNvSpPr/>
          <p:nvPr/>
        </p:nvSpPr>
        <p:spPr bwMode="auto">
          <a:xfrm>
            <a:off x="1797840" y="2327400"/>
            <a:ext cx="8660880" cy="410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inline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int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queryBlock (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int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id , std :: string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&amp;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s)</a:t>
            </a:r>
            <a:r>
              <a:rPr lang="en-US" sz="1100" b="0" strike="noStrike" spc="-1">
                <a:solidFill>
                  <a:srgbClr val="008000"/>
                </a:solidFill>
                <a:latin typeface="Fira Code"/>
                <a:ea typeface="Fira Code"/>
              </a:rPr>
              <a:t> // pos -&gt; root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{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int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cnt =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0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, ans =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0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, pos = id;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for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(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auto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i : s)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{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int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x = i - </a:t>
            </a:r>
            <a:r>
              <a:rPr lang="en-US" sz="1100" b="0" strike="noStrike" spc="-1">
                <a:solidFill>
                  <a:srgbClr val="A31515"/>
                </a:solidFill>
                <a:latin typeface="Fira Code"/>
                <a:ea typeface="Fira Code"/>
              </a:rPr>
              <a:t>'a'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pos = c[pos][x];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if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(!as[id]) ans += query (dfn[pos]);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cnt += ::cnt[pos];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}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if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(as[id])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return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(as[id] + ad[id]) * cnt 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return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ad[id] * cnt + ans 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}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inline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void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rebuild (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int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id)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{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if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(!as[id] &amp;&amp; !ad[id])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return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for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(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int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i :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rep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(L[id] , R[id]))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{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add (dfn[pre[i]] , low[pre[i]] , -a[i]);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</a:t>
            </a:r>
            <a:r>
              <a:rPr lang="en-US" sz="1100" b="0" strike="noStrike" spc="-1">
                <a:solidFill>
                  <a:srgbClr val="0000FF"/>
                </a:solidFill>
                <a:latin typeface="Fira Code"/>
                <a:ea typeface="Fira Code"/>
              </a:rPr>
              <a:t>if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(as[id]) a[i] = as[id]; a[i] += ad[id];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add (dfn[pre[i]] , low[pre[i]] , a[i]);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}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    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as[id] = ad[id] = </a:t>
            </a:r>
            <a:r>
              <a:rPr lang="en-US" sz="1100" b="0" strike="noStrike" spc="-1">
                <a:solidFill>
                  <a:srgbClr val="098658"/>
                </a:solidFill>
                <a:latin typeface="Fira Code"/>
                <a:ea typeface="Fira Code"/>
              </a:rPr>
              <a:t>0</a:t>
            </a: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;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Fira Code"/>
                <a:ea typeface="Fira Code"/>
              </a:rPr>
              <a:t>}</a:t>
            </a:r>
            <a:endParaRPr lang="en-US" sz="11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3" name="TextShape 1"/>
          <p:cNvSpPr txBox="1"/>
          <p:nvPr/>
        </p:nvSpPr>
        <p:spPr bwMode="auto"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spcBef>
                <a:spcPts val="397"/>
              </a:spcBef>
              <a:defRPr/>
            </a:pPr>
            <a:r>
              <a:rPr lang="en-US" sz="3200" b="1" strike="noStrike" spc="-1">
                <a:solidFill>
                  <a:srgbClr val="6C4315"/>
                </a:solidFill>
                <a:latin typeface="Arial"/>
                <a:ea typeface="Arial"/>
              </a:rPr>
              <a:t>P10716 </a:t>
            </a:r>
            <a:r>
              <a:rPr lang="zh-CN" sz="3200" b="1" strike="noStrike" spc="-1">
                <a:solidFill>
                  <a:srgbClr val="6C4315"/>
                </a:solidFill>
                <a:latin typeface="Arial"/>
                <a:ea typeface="Arial"/>
              </a:rPr>
              <a:t>【</a:t>
            </a:r>
            <a:r>
              <a:rPr lang="en-US" sz="3200" b="1" strike="noStrike" spc="-1">
                <a:solidFill>
                  <a:srgbClr val="6C4315"/>
                </a:solidFill>
                <a:latin typeface="Arial"/>
                <a:ea typeface="Arial"/>
              </a:rPr>
              <a:t>MX-X1-T4</a:t>
            </a:r>
            <a:r>
              <a:rPr lang="zh-CN" sz="3200" b="1" strike="noStrike" spc="-1">
                <a:solidFill>
                  <a:srgbClr val="6C4315"/>
                </a:solidFill>
                <a:latin typeface="Arial"/>
                <a:ea typeface="Arial"/>
              </a:rPr>
              <a:t>】「</a:t>
            </a:r>
            <a:r>
              <a:rPr lang="en-US" sz="3200" b="1" strike="noStrike" spc="-1">
                <a:solidFill>
                  <a:srgbClr val="6C4315"/>
                </a:solidFill>
                <a:latin typeface="Arial"/>
                <a:ea typeface="Arial"/>
              </a:rPr>
              <a:t>KDOI-05</a:t>
            </a:r>
            <a:r>
              <a:rPr lang="zh-CN" sz="3200" b="1" strike="noStrike" spc="-1">
                <a:solidFill>
                  <a:srgbClr val="6C4315"/>
                </a:solidFill>
                <a:latin typeface="Arial"/>
                <a:ea typeface="Arial"/>
              </a:rPr>
              <a:t>」简单的字符串问题</a:t>
            </a:r>
            <a:endParaRPr lang="en-US" sz="3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44" name="TextShape 2"/>
          <p:cNvSpPr txBox="1"/>
          <p:nvPr/>
        </p:nvSpPr>
        <p:spPr bwMode="auto">
          <a:xfrm>
            <a:off x="609480" y="1600200"/>
            <a:ext cx="109724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  <p:pic>
        <p:nvPicPr>
          <p:cNvPr id="245" name="" descr=""/>
          <p:cNvPicPr/>
          <p:nvPr/>
        </p:nvPicPr>
        <p:blipFill>
          <a:blip r:embed="rId3"/>
          <a:stretch/>
        </p:blipFill>
        <p:spPr bwMode="auto">
          <a:xfrm>
            <a:off x="561960" y="2567880"/>
            <a:ext cx="11067840" cy="2590560"/>
          </a:xfrm>
          <a:prstGeom prst="rect">
            <a:avLst/>
          </a:prstGeom>
          <a:ln>
            <a:noFill/>
          </a:ln>
        </p:spPr>
      </p:pic>
      <p:pic>
        <p:nvPicPr>
          <p:cNvPr id="246" name="" descr=""/>
          <p:cNvPicPr/>
          <p:nvPr/>
        </p:nvPicPr>
        <p:blipFill>
          <a:blip r:embed="rId4"/>
          <a:stretch/>
        </p:blipFill>
        <p:spPr bwMode="auto">
          <a:xfrm>
            <a:off x="2833560" y="5611680"/>
            <a:ext cx="6524280" cy="51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7" name="TextShape 1"/>
          <p:cNvSpPr txBox="1"/>
          <p:nvPr/>
        </p:nvSpPr>
        <p:spPr bwMode="auto"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spcBef>
                <a:spcPts val="397"/>
              </a:spcBef>
              <a:defRPr/>
            </a:pPr>
            <a:r>
              <a:rPr lang="zh-CN" sz="3200" b="1" strike="noStrike" spc="-1">
                <a:solidFill>
                  <a:srgbClr val="6C4315"/>
                </a:solidFill>
                <a:latin typeface="Arial"/>
                <a:ea typeface="Arial"/>
              </a:rPr>
              <a:t>题解</a:t>
            </a:r>
            <a:endParaRPr lang="en-US" sz="3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48" name="TextShape 2"/>
          <p:cNvSpPr txBox="1"/>
          <p:nvPr/>
        </p:nvSpPr>
        <p:spPr bwMode="auto">
          <a:xfrm>
            <a:off x="609480" y="1600200"/>
            <a:ext cx="109724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55680" indent="-355320">
              <a:lnSpc>
                <a:spcPct val="100000"/>
              </a:lnSpc>
              <a:spcBef>
                <a:spcPts val="598"/>
              </a:spcBef>
              <a:buClr>
                <a:srgbClr val="873624"/>
              </a:buClr>
              <a:buFont typeface="Wingdings"/>
              <a:buChar char=""/>
              <a:defRPr/>
            </a:pP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合法的 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A 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都是公共前后缀。跑一遍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kmp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，建出失配树；</a:t>
            </a: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  <a:p>
            <a:pPr marL="355680" indent="-355320">
              <a:lnSpc>
                <a:spcPct val="100000"/>
              </a:lnSpc>
              <a:spcBef>
                <a:spcPts val="598"/>
              </a:spcBef>
              <a:buClr>
                <a:srgbClr val="873624"/>
              </a:buClr>
              <a:buFont typeface="Wingdings"/>
              <a:buChar char=""/>
              <a:defRPr/>
            </a:pP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每一次用 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set 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维护 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endpos 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集合，搞一下倍增。</a:t>
            </a: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9053740" name="TextShape 1"/>
          <p:cNvSpPr txBox="1"/>
          <p:nvPr/>
        </p:nvSpPr>
        <p:spPr bwMode="auto"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defRPr/>
            </a:pPr>
            <a:endParaRPr lang="en-US" sz="1800" b="0" strike="noStrike" spc="0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450376580" name="" descr=""/>
          <p:cNvPicPr/>
          <p:nvPr/>
        </p:nvPicPr>
        <p:blipFill>
          <a:blip r:embed="rId3"/>
          <a:stretch/>
        </p:blipFill>
        <p:spPr bwMode="auto"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69288857" name="CustomShape 2"/>
          <p:cNvSpPr/>
          <p:nvPr/>
        </p:nvSpPr>
        <p:spPr bwMode="auto">
          <a:xfrm>
            <a:off x="3604680" y="2052360"/>
            <a:ext cx="5803560" cy="3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7604895" name="TextShape 3"/>
          <p:cNvSpPr txBox="1"/>
          <p:nvPr/>
        </p:nvSpPr>
        <p:spPr bwMode="auto">
          <a:xfrm>
            <a:off x="919080" y="4338360"/>
            <a:ext cx="4484520" cy="914400"/>
          </a:xfrm>
          <a:prstGeom prst="rect">
            <a:avLst/>
          </a:prstGeom>
        </p:spPr>
        <p:txBody>
          <a:bodyPr anchor="b" anchorCtr="1">
            <a:prstTxWarp prst="textArchUp">
              <a:avLst>
                <a:gd name="adj" fmla="val 10800000"/>
              </a:avLst>
            </a:prstTxWarp>
            <a:noAutofit/>
          </a:bodyPr>
          <a:p>
            <a:pPr algn="ctr">
              <a:lnSpc>
                <a:spcPct val="100000"/>
              </a:lnSpc>
              <a:defRPr/>
            </a:pPr>
            <a:r>
              <a:rPr lang="zh-CN" sz="5400" b="1" strike="noStrike" spc="0">
                <a:solidFill>
                  <a:srgbClr val="00B0F0"/>
                </a:solidFill>
                <a:latin typeface="Times New Roman"/>
                <a:ea typeface="Arial"/>
              </a:rPr>
              <a:t>谢谢大家</a:t>
            </a:r>
            <a:endParaRPr lang="en-US" sz="5400" b="1" strike="noStrike" spc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 bwMode="auto"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spcBef>
                <a:spcPts val="397"/>
              </a:spcBef>
              <a:defRPr/>
            </a:pPr>
            <a:r>
              <a:rPr lang="en-US" sz="3200" b="1" strike="noStrike" spc="-1">
                <a:solidFill>
                  <a:srgbClr val="6C4315"/>
                </a:solidFill>
                <a:latin typeface="Arial"/>
                <a:ea typeface="Arial"/>
              </a:rPr>
              <a:t>P3167 [CQOI2014] </a:t>
            </a:r>
            <a:r>
              <a:rPr lang="zh-CN" sz="3200" b="1" strike="noStrike" spc="-1">
                <a:solidFill>
                  <a:srgbClr val="6C4315"/>
                </a:solidFill>
                <a:latin typeface="Arial"/>
                <a:ea typeface="Arial"/>
              </a:rPr>
              <a:t>通配符匹配</a:t>
            </a:r>
            <a:endParaRPr lang="en-US" sz="3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6" name="TextShape 2"/>
          <p:cNvSpPr txBox="1"/>
          <p:nvPr/>
        </p:nvSpPr>
        <p:spPr bwMode="auto">
          <a:xfrm>
            <a:off x="609480" y="1600200"/>
            <a:ext cx="109724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  <p:pic>
        <p:nvPicPr>
          <p:cNvPr id="137" name="" descr=""/>
          <p:cNvPicPr/>
          <p:nvPr/>
        </p:nvPicPr>
        <p:blipFill>
          <a:blip r:embed="rId3"/>
          <a:stretch/>
        </p:blipFill>
        <p:spPr bwMode="auto">
          <a:xfrm>
            <a:off x="1890720" y="1417680"/>
            <a:ext cx="8410320" cy="5400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 bwMode="auto"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spcBef>
                <a:spcPts val="397"/>
              </a:spcBef>
              <a:defRPr/>
            </a:pPr>
            <a:r>
              <a:rPr lang="zh-CN" sz="3200" b="1" strike="noStrike" spc="-1">
                <a:solidFill>
                  <a:srgbClr val="6C4315"/>
                </a:solidFill>
                <a:latin typeface="Arial"/>
                <a:ea typeface="Arial"/>
              </a:rPr>
              <a:t>题解</a:t>
            </a:r>
            <a:endParaRPr lang="en-US" sz="3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9" name="TextShape 2"/>
          <p:cNvSpPr txBox="1"/>
          <p:nvPr/>
        </p:nvSpPr>
        <p:spPr bwMode="auto">
          <a:xfrm>
            <a:off x="609480" y="1600200"/>
            <a:ext cx="109724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55680" indent="-355320">
              <a:lnSpc>
                <a:spcPct val="100000"/>
              </a:lnSpc>
              <a:spcBef>
                <a:spcPts val="598"/>
              </a:spcBef>
              <a:buClr>
                <a:srgbClr val="873624"/>
              </a:buClr>
              <a:buFont typeface="Wingdings"/>
              <a:buChar char=""/>
              <a:defRPr/>
            </a:pP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注意到，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Times New Roman"/>
              </a:rPr>
              <a:t>通配符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数量很小；所以将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Times New Roman"/>
              </a:rPr>
              <a:t>通配符分段后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Times New Roman"/>
              </a:rPr>
              <a:t>Hash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Times New Roman"/>
              </a:rPr>
              <a:t>判断即可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Times New Roman"/>
              </a:rPr>
              <a:t>.</a:t>
            </a: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  <a:p>
            <a:pPr marL="355680" indent="-355320">
              <a:lnSpc>
                <a:spcPct val="100000"/>
              </a:lnSpc>
              <a:spcBef>
                <a:spcPts val="598"/>
              </a:spcBef>
              <a:buClr>
                <a:srgbClr val="873624"/>
              </a:buClr>
              <a:buFont typeface="Wingdings"/>
              <a:buChar char=""/>
              <a:defRPr/>
            </a:pPr>
            <a:r>
              <a:rPr lang="zh-CN" sz="2800" b="0" u="sng" strike="noStrike" spc="26">
                <a:solidFill>
                  <a:srgbClr val="CC9900"/>
                </a:solidFill>
                <a:latin typeface="Times New Roman"/>
                <a:ea typeface="Arial"/>
                <a:hlinkClick r:id="rId3" tooltip="https://www.luogu.com.cn/record/208887380"/>
              </a:rPr>
              <a:t>代码太长，就不放了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.</a:t>
            </a: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  <p:sp>
        <p:nvSpPr>
          <p:cNvPr id="140" name="CustomShape 3"/>
          <p:cNvSpPr/>
          <p:nvPr/>
        </p:nvSpPr>
        <p:spPr bwMode="auto">
          <a:xfrm>
            <a:off x="1287360" y="2238840"/>
            <a:ext cx="10094040" cy="3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 bwMode="auto"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spcBef>
                <a:spcPts val="397"/>
              </a:spcBef>
              <a:defRPr/>
            </a:pPr>
            <a:r>
              <a:rPr lang="en-US" sz="3200" b="1" strike="noStrike" spc="-1">
                <a:solidFill>
                  <a:srgbClr val="6C4315"/>
                </a:solidFill>
                <a:latin typeface="Arial"/>
                <a:ea typeface="Arial"/>
              </a:rPr>
              <a:t>P5537 </a:t>
            </a:r>
            <a:r>
              <a:rPr lang="zh-CN" sz="3200" b="1" strike="noStrike" spc="-1">
                <a:solidFill>
                  <a:srgbClr val="6C4315"/>
                </a:solidFill>
                <a:latin typeface="Arial"/>
                <a:ea typeface="Arial"/>
              </a:rPr>
              <a:t>【</a:t>
            </a:r>
            <a:r>
              <a:rPr lang="en-US" sz="3200" b="1" strike="noStrike" spc="-1">
                <a:solidFill>
                  <a:srgbClr val="6C4315"/>
                </a:solidFill>
                <a:latin typeface="Arial"/>
                <a:ea typeface="Arial"/>
              </a:rPr>
              <a:t>XR-3</a:t>
            </a:r>
            <a:r>
              <a:rPr lang="zh-CN" sz="3200" b="1" strike="noStrike" spc="-1">
                <a:solidFill>
                  <a:srgbClr val="6C4315"/>
                </a:solidFill>
                <a:latin typeface="Arial"/>
                <a:ea typeface="Arial"/>
              </a:rPr>
              <a:t>】系统设计</a:t>
            </a:r>
            <a:endParaRPr lang="en-US" sz="3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2" name="TextShape 2"/>
          <p:cNvSpPr txBox="1"/>
          <p:nvPr/>
        </p:nvSpPr>
        <p:spPr bwMode="auto">
          <a:xfrm>
            <a:off x="609480" y="1600200"/>
            <a:ext cx="109724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3"/>
          <a:stretch/>
        </p:blipFill>
        <p:spPr bwMode="auto">
          <a:xfrm>
            <a:off x="1827360" y="1417680"/>
            <a:ext cx="8875800" cy="5442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 bwMode="auto"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defRPr/>
            </a:pPr>
            <a:endParaRPr lang="en-US" sz="18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5" name="TextShape 2"/>
          <p:cNvSpPr txBox="1"/>
          <p:nvPr/>
        </p:nvSpPr>
        <p:spPr bwMode="auto">
          <a:xfrm>
            <a:off x="609480" y="1600200"/>
            <a:ext cx="109724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55680" indent="-355320">
              <a:lnSpc>
                <a:spcPct val="100000"/>
              </a:lnSpc>
              <a:spcBef>
                <a:spcPts val="598"/>
              </a:spcBef>
              <a:buClr>
                <a:srgbClr val="873624"/>
              </a:buClr>
              <a:buFont typeface="Wingdings"/>
              <a:buChar char=""/>
              <a:defRPr/>
            </a:pP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Times New Roman"/>
              </a:rPr>
              <a:t>注意到树的形态不变，所以可以记录兄弟间的编号 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Times New Roman"/>
              </a:rPr>
              <a:t>rank; 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Times New Roman"/>
              </a:rPr>
              <a:t>每个点就可以表示为若干 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Times New Roman"/>
              </a:rPr>
              <a:t>rank 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Times New Roman"/>
              </a:rPr>
              <a:t>构成的路径</a:t>
            </a: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  <a:p>
            <a:pPr marL="355680" indent="-355320">
              <a:lnSpc>
                <a:spcPct val="100000"/>
              </a:lnSpc>
              <a:spcBef>
                <a:spcPts val="598"/>
              </a:spcBef>
              <a:buClr>
                <a:srgbClr val="873624"/>
              </a:buClr>
              <a:buFont typeface="Wingdings"/>
              <a:buChar char=""/>
              <a:defRPr/>
            </a:pP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对路径哈希一下，每次从 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L </a:t>
            </a: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二分出最大的 </a:t>
            </a:r>
            <a:r>
              <a:rPr lang="en-US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P</a:t>
            </a: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  <a:p>
            <a:pPr>
              <a:lnSpc>
                <a:spcPct val="100000"/>
              </a:lnSpc>
              <a:spcBef>
                <a:spcPts val="598"/>
              </a:spcBef>
              <a:tabLst>
                <a:tab pos="0" algn="l"/>
              </a:tabLst>
              <a:defRPr/>
            </a:pPr>
            <a:r>
              <a:rPr lang="zh-CN" sz="2800" b="0" strike="noStrike" spc="26">
                <a:solidFill>
                  <a:srgbClr val="603636"/>
                </a:solidFill>
                <a:latin typeface="Times New Roman"/>
                <a:ea typeface="Arial"/>
              </a:rPr>
              <a:t>满足条件的路径；修改的话用线段树维护一下</a:t>
            </a: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  <a:p>
            <a:pPr>
              <a:lnSpc>
                <a:spcPct val="100000"/>
              </a:lnSpc>
              <a:spcBef>
                <a:spcPts val="598"/>
              </a:spcBef>
              <a:tabLst>
                <a:tab pos="0" algn="l"/>
              </a:tabLst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3"/>
          <a:stretch/>
        </p:blipFill>
        <p:spPr bwMode="auto">
          <a:xfrm>
            <a:off x="8209080" y="2258640"/>
            <a:ext cx="3219120" cy="4171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 bwMode="auto"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spcBef>
                <a:spcPts val="397"/>
              </a:spcBef>
              <a:defRPr/>
            </a:pPr>
            <a:r>
              <a:rPr lang="en-US" sz="3200" b="1" strike="noStrike" spc="-1">
                <a:solidFill>
                  <a:srgbClr val="6C4315"/>
                </a:solidFill>
                <a:latin typeface="Arial"/>
                <a:ea typeface="Arial"/>
              </a:rPr>
              <a:t>P5829 </a:t>
            </a:r>
            <a:r>
              <a:rPr lang="zh-CN" sz="3200" b="1" strike="noStrike" spc="-1">
                <a:solidFill>
                  <a:srgbClr val="6C4315"/>
                </a:solidFill>
                <a:latin typeface="Arial"/>
                <a:ea typeface="Arial"/>
              </a:rPr>
              <a:t>【模板】失配树</a:t>
            </a:r>
            <a:endParaRPr lang="en-US" sz="3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8" name="TextShape 2"/>
          <p:cNvSpPr txBox="1"/>
          <p:nvPr/>
        </p:nvSpPr>
        <p:spPr bwMode="auto">
          <a:xfrm>
            <a:off x="609480" y="1600200"/>
            <a:ext cx="109724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defRPr/>
            </a:pPr>
            <a:endParaRPr lang="en-US" sz="2800" b="0" strike="noStrike" spc="26">
              <a:solidFill>
                <a:srgbClr val="603636"/>
              </a:solidFill>
              <a:latin typeface="Times New Roman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3"/>
          <a:stretch/>
        </p:blipFill>
        <p:spPr bwMode="auto">
          <a:xfrm>
            <a:off x="495360" y="1600200"/>
            <a:ext cx="11086920" cy="4105080"/>
          </a:xfrm>
          <a:prstGeom prst="rect">
            <a:avLst/>
          </a:prstGeom>
          <a:ln>
            <a:noFill/>
          </a:ln>
        </p:spPr>
      </p:pic>
      <p:pic>
        <p:nvPicPr>
          <p:cNvPr id="150" name="" descr=""/>
          <p:cNvPicPr/>
          <p:nvPr/>
        </p:nvPicPr>
        <p:blipFill>
          <a:blip r:embed="rId4"/>
          <a:stretch/>
        </p:blipFill>
        <p:spPr bwMode="auto">
          <a:xfrm>
            <a:off x="495360" y="5705640"/>
            <a:ext cx="11067840" cy="1171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_rels/theme3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3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ONLYOFFICE/8.3.1.25</Application>
  <PresentationFormat>On-screen Show (4:3)</PresentationFormat>
  <Paragraphs>0</Paragraphs>
  <Slides>43</Slides>
  <Notes>43</Notes>
  <HiddenSlides>0</HiddenSlides>
  <MMClips>2</MMClips>
  <ScaleCrop>0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45" baseType="lpstr">
      <vt:lpstr>Theme 1</vt:lpstr>
      <vt:lpstr>Theme 2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dc:description/>
  <dc:language>zh-CN</dc:language>
  <cp:lastModifiedBy/>
  <cp:revision>13</cp:revision>
  <dcterms:modified xsi:type="dcterms:W3CDTF">2025-03-26T23:34:13Z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false</vt:bool>
  </property>
  <property fmtid="{D5CDD505-2E9C-101B-9397-08002B2CF9AE}" pid="4" name="LinksUpToDate">
    <vt:bool>false</vt:bool>
  </property>
  <property fmtid="{D5CDD505-2E9C-101B-9397-08002B2CF9AE}" pid="5" name="MMClips">
    <vt:i4>2</vt:i4>
  </property>
  <property fmtid="{D5CDD505-2E9C-101B-9397-08002B2CF9AE}" pid="6" name="Notes">
    <vt:i4>42</vt:i4>
  </property>
  <property fmtid="{D5CDD505-2E9C-101B-9397-08002B2CF9AE}" pid="7" name="PresentationFormat">
    <vt:lpwstr>On-screen Show (4:3)</vt:lpwstr>
  </property>
  <property fmtid="{D5CDD505-2E9C-101B-9397-08002B2CF9AE}" pid="8" name="ScaleCrop">
    <vt:bool>false</vt:bool>
  </property>
  <property fmtid="{D5CDD505-2E9C-101B-9397-08002B2CF9AE}" pid="9" name="ShareDoc">
    <vt:bool>false</vt:bool>
  </property>
  <property fmtid="{D5CDD505-2E9C-101B-9397-08002B2CF9AE}" pid="10" name="Slides">
    <vt:i4>42</vt:i4>
  </property>
</Properties>
</file>